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98" r:id="rId3"/>
    <p:sldMasterId id="2147483719" r:id="rId4"/>
  </p:sldMasterIdLst>
  <p:notesMasterIdLst>
    <p:notesMasterId r:id="rId33"/>
  </p:notesMasterIdLst>
  <p:handoutMasterIdLst>
    <p:handoutMasterId r:id="rId34"/>
  </p:handoutMasterIdLst>
  <p:sldIdLst>
    <p:sldId id="256" r:id="rId5"/>
    <p:sldId id="311" r:id="rId6"/>
    <p:sldId id="316" r:id="rId7"/>
    <p:sldId id="321" r:id="rId8"/>
    <p:sldId id="322" r:id="rId9"/>
    <p:sldId id="323" r:id="rId10"/>
    <p:sldId id="324" r:id="rId11"/>
    <p:sldId id="265" r:id="rId12"/>
    <p:sldId id="325" r:id="rId13"/>
    <p:sldId id="284" r:id="rId14"/>
    <p:sldId id="300" r:id="rId15"/>
    <p:sldId id="302" r:id="rId16"/>
    <p:sldId id="303" r:id="rId17"/>
    <p:sldId id="305" r:id="rId18"/>
    <p:sldId id="264" r:id="rId19"/>
    <p:sldId id="278" r:id="rId20"/>
    <p:sldId id="304" r:id="rId21"/>
    <p:sldId id="295" r:id="rId22"/>
    <p:sldId id="296" r:id="rId23"/>
    <p:sldId id="326" r:id="rId24"/>
    <p:sldId id="310" r:id="rId25"/>
    <p:sldId id="306" r:id="rId26"/>
    <p:sldId id="329" r:id="rId27"/>
    <p:sldId id="330" r:id="rId28"/>
    <p:sldId id="317" r:id="rId29"/>
    <p:sldId id="319" r:id="rId30"/>
    <p:sldId id="331" r:id="rId31"/>
    <p:sldId id="308" r:id="rId32"/>
  </p:sldIdLst>
  <p:sldSz cx="9144000" cy="5143500" type="screen16x9"/>
  <p:notesSz cx="7086600" cy="90249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82" autoAdjust="0"/>
    <p:restoredTop sz="94717" autoAdjust="0"/>
  </p:normalViewPr>
  <p:slideViewPr>
    <p:cSldViewPr>
      <p:cViewPr varScale="1">
        <p:scale>
          <a:sx n="82" d="100"/>
          <a:sy n="82" d="100"/>
        </p:scale>
        <p:origin x="72" y="60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76E10-E5C7-44FC-8E65-947A9A2345F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DE95029F-2385-4EF8-BB29-7C714696053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UU </a:t>
          </a:r>
          <a:r>
            <a:rPr lang="id-ID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No </a:t>
          </a: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5</a:t>
          </a:r>
          <a:r>
            <a:rPr lang="id-ID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/</a:t>
          </a: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2014</a:t>
          </a:r>
        </a:p>
        <a:p>
          <a:pPr>
            <a:spcAft>
              <a:spcPts val="0"/>
            </a:spcAft>
          </a:pPr>
          <a:r>
            <a:rPr lang="en-US" b="1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ttg</a:t>
          </a: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b="1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Aparatur</a:t>
          </a: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b="1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Sipil</a:t>
          </a: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Negara</a:t>
          </a:r>
          <a:endParaRPr lang="id-ID" b="1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EA03E970-A649-4816-92B2-461B5296BE5B}" type="parTrans" cxnId="{B481D2E4-87DE-46B3-B190-EC6DE53E48B9}">
      <dgm:prSet/>
      <dgm:spPr/>
      <dgm:t>
        <a:bodyPr/>
        <a:lstStyle/>
        <a:p>
          <a:endParaRPr lang="id-ID"/>
        </a:p>
      </dgm:t>
    </dgm:pt>
    <dgm:pt modelId="{FFDF3493-E355-4CD5-A0E0-C4AA32BEEE12}" type="sibTrans" cxnId="{B481D2E4-87DE-46B3-B190-EC6DE53E48B9}">
      <dgm:prSet/>
      <dgm:spPr/>
      <dgm:t>
        <a:bodyPr/>
        <a:lstStyle/>
        <a:p>
          <a:endParaRPr lang="id-ID"/>
        </a:p>
      </dgm:t>
    </dgm:pt>
    <dgm:pt modelId="{DFD341A9-93E7-48B7-9EC6-249DA0EFF0EC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Pasal 63-65</a:t>
          </a:r>
        </a:p>
      </dgm:t>
    </dgm:pt>
    <dgm:pt modelId="{CF8083FD-4922-4A15-9AE4-BA23E5B34454}" type="parTrans" cxnId="{FE9B7DBE-6DFA-4517-A704-102486D2044A}">
      <dgm:prSet/>
      <dgm:spPr/>
      <dgm:t>
        <a:bodyPr/>
        <a:lstStyle/>
        <a:p>
          <a:endParaRPr lang="id-ID"/>
        </a:p>
      </dgm:t>
    </dgm:pt>
    <dgm:pt modelId="{BEBBEE96-B456-4DE3-9148-7C8BD764C76D}" type="sibTrans" cxnId="{FE9B7DBE-6DFA-4517-A704-102486D2044A}">
      <dgm:prSet/>
      <dgm:spPr/>
      <dgm:t>
        <a:bodyPr/>
        <a:lstStyle/>
        <a:p>
          <a:endParaRPr lang="id-ID"/>
        </a:p>
      </dgm:t>
    </dgm:pt>
    <dgm:pt modelId="{5AE156CC-65C6-471D-920A-EB06107B8563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PP No 11</a:t>
          </a:r>
          <a:r>
            <a:rPr lang="id-ID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/</a:t>
          </a:r>
          <a:r>
            <a: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2017 </a:t>
          </a: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ttg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Manajemen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PNS</a:t>
          </a:r>
          <a:endParaRPr lang="id-ID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6350D91-C8A4-40A6-A722-4E95D4534052}" type="parTrans" cxnId="{43CED63B-8150-4617-A721-08E235568EFF}">
      <dgm:prSet/>
      <dgm:spPr/>
      <dgm:t>
        <a:bodyPr/>
        <a:lstStyle/>
        <a:p>
          <a:endParaRPr lang="id-ID"/>
        </a:p>
      </dgm:t>
    </dgm:pt>
    <dgm:pt modelId="{F72A95B5-4768-4BFA-93E0-680670462348}" type="sibTrans" cxnId="{43CED63B-8150-4617-A721-08E235568EFF}">
      <dgm:prSet/>
      <dgm:spPr/>
      <dgm:t>
        <a:bodyPr/>
        <a:lstStyle/>
        <a:p>
          <a:endParaRPr lang="id-ID"/>
        </a:p>
      </dgm:t>
    </dgm:pt>
    <dgm:pt modelId="{765C51B7-FA86-498A-B294-46B95296DC4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Pasal  33-37</a:t>
          </a:r>
        </a:p>
      </dgm:t>
    </dgm:pt>
    <dgm:pt modelId="{5A113CD9-8909-4E0B-AFB5-D9D039D98D5E}" type="parTrans" cxnId="{2C0BF437-68A3-4083-BDE9-047E27790649}">
      <dgm:prSet/>
      <dgm:spPr/>
      <dgm:t>
        <a:bodyPr/>
        <a:lstStyle/>
        <a:p>
          <a:endParaRPr lang="id-ID"/>
        </a:p>
      </dgm:t>
    </dgm:pt>
    <dgm:pt modelId="{9F1209E0-E18D-4248-B553-F219682F784A}" type="sibTrans" cxnId="{2C0BF437-68A3-4083-BDE9-047E27790649}">
      <dgm:prSet/>
      <dgm:spPr/>
      <dgm:t>
        <a:bodyPr/>
        <a:lstStyle/>
        <a:p>
          <a:endParaRPr lang="id-ID"/>
        </a:p>
      </dgm:t>
    </dgm:pt>
    <dgm:pt modelId="{751849CA-62FA-43B4-BA26-520D06FAF74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Peraturan</a:t>
          </a:r>
          <a:r>
            <a:rPr lang="en-US" sz="2000" b="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LAN</a:t>
          </a:r>
          <a:endParaRPr lang="id-ID" sz="2000" b="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02507E2-3CAC-4087-8972-8EF0B48B6D12}" type="parTrans" cxnId="{AD8381E7-17F0-4365-933C-BAB75259D7C9}">
      <dgm:prSet/>
      <dgm:spPr/>
      <dgm:t>
        <a:bodyPr/>
        <a:lstStyle/>
        <a:p>
          <a:endParaRPr lang="id-ID"/>
        </a:p>
      </dgm:t>
    </dgm:pt>
    <dgm:pt modelId="{5577F518-25BB-45F8-9FB0-CAAFBD0CBD86}" type="sibTrans" cxnId="{AD8381E7-17F0-4365-933C-BAB75259D7C9}">
      <dgm:prSet/>
      <dgm:spPr/>
      <dgm:t>
        <a:bodyPr/>
        <a:lstStyle/>
        <a:p>
          <a:endParaRPr lang="id-ID"/>
        </a:p>
      </dgm:t>
    </dgm:pt>
    <dgm:pt modelId="{579BFBCB-ABFE-4C13-B5CC-D22DAB7F55D6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PerLAN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id-ID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>
            <a:spcAft>
              <a:spcPts val="0"/>
            </a:spcAft>
          </a:pP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No</a:t>
          </a: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1</a:t>
          </a: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2/2018 ttg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Pelatihan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Dasar</a:t>
          </a:r>
          <a:r>
            <a:rPr lang="en-US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CPNS</a:t>
          </a:r>
          <a:endParaRPr lang="id-ID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D0E40EB6-034F-4964-88ED-121DFDE53708}" type="parTrans" cxnId="{BAC4C367-21F9-4BD7-B3AB-4E617334E8EC}">
      <dgm:prSet/>
      <dgm:spPr/>
      <dgm:t>
        <a:bodyPr/>
        <a:lstStyle/>
        <a:p>
          <a:endParaRPr lang="id-ID"/>
        </a:p>
      </dgm:t>
    </dgm:pt>
    <dgm:pt modelId="{B353C2A6-EF5E-4F02-AF24-F7BE9DA3A7B8}" type="sibTrans" cxnId="{BAC4C367-21F9-4BD7-B3AB-4E617334E8EC}">
      <dgm:prSet/>
      <dgm:spPr/>
      <dgm:t>
        <a:bodyPr/>
        <a:lstStyle/>
        <a:p>
          <a:endParaRPr lang="id-ID"/>
        </a:p>
      </dgm:t>
    </dgm:pt>
    <dgm:pt modelId="{A3FBB8AA-300D-42CC-8A30-63DBC6B40FAA}" type="pres">
      <dgm:prSet presAssocID="{57A76E10-E5C7-44FC-8E65-947A9A2345F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C70B99-0020-4142-88D7-13E65D6B24A3}" type="pres">
      <dgm:prSet presAssocID="{DE95029F-2385-4EF8-BB29-7C7146960535}" presName="root" presStyleCnt="0"/>
      <dgm:spPr/>
    </dgm:pt>
    <dgm:pt modelId="{49084D8C-D570-4321-A27C-295B4132FBF9}" type="pres">
      <dgm:prSet presAssocID="{DE95029F-2385-4EF8-BB29-7C7146960535}" presName="rootComposite" presStyleCnt="0"/>
      <dgm:spPr/>
    </dgm:pt>
    <dgm:pt modelId="{96BB3A31-9C83-4059-A843-50AEE67D346C}" type="pres">
      <dgm:prSet presAssocID="{DE95029F-2385-4EF8-BB29-7C7146960535}" presName="rootText" presStyleLbl="node1" presStyleIdx="0" presStyleCnt="3"/>
      <dgm:spPr/>
      <dgm:t>
        <a:bodyPr/>
        <a:lstStyle/>
        <a:p>
          <a:endParaRPr lang="en-US"/>
        </a:p>
      </dgm:t>
    </dgm:pt>
    <dgm:pt modelId="{2FF93775-EF34-48A7-BD37-14FAF4376F1E}" type="pres">
      <dgm:prSet presAssocID="{DE95029F-2385-4EF8-BB29-7C7146960535}" presName="rootConnector" presStyleLbl="node1" presStyleIdx="0" presStyleCnt="3"/>
      <dgm:spPr/>
      <dgm:t>
        <a:bodyPr/>
        <a:lstStyle/>
        <a:p>
          <a:endParaRPr lang="en-US"/>
        </a:p>
      </dgm:t>
    </dgm:pt>
    <dgm:pt modelId="{6E2012E4-FE1F-43EB-8445-CE99980CD216}" type="pres">
      <dgm:prSet presAssocID="{DE95029F-2385-4EF8-BB29-7C7146960535}" presName="childShape" presStyleCnt="0"/>
      <dgm:spPr/>
    </dgm:pt>
    <dgm:pt modelId="{C8C9F815-5B45-46B9-80F7-A67FEA6CE7DA}" type="pres">
      <dgm:prSet presAssocID="{CF8083FD-4922-4A15-9AE4-BA23E5B34454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CA88C90-3452-46FF-88CE-9BFEEC0C98C3}" type="pres">
      <dgm:prSet presAssocID="{DFD341A9-93E7-48B7-9EC6-249DA0EFF0EC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7A29D-4895-4DB0-B477-D001E392806C}" type="pres">
      <dgm:prSet presAssocID="{5AE156CC-65C6-471D-920A-EB06107B8563}" presName="root" presStyleCnt="0"/>
      <dgm:spPr/>
    </dgm:pt>
    <dgm:pt modelId="{7A8D8DE4-E4FD-40C0-8EEE-F92F18C3FE7B}" type="pres">
      <dgm:prSet presAssocID="{5AE156CC-65C6-471D-920A-EB06107B8563}" presName="rootComposite" presStyleCnt="0"/>
      <dgm:spPr/>
    </dgm:pt>
    <dgm:pt modelId="{4FB50B9E-C8CA-49C3-B2DF-EC7960BB6665}" type="pres">
      <dgm:prSet presAssocID="{5AE156CC-65C6-471D-920A-EB06107B8563}" presName="rootText" presStyleLbl="node1" presStyleIdx="1" presStyleCnt="3"/>
      <dgm:spPr/>
      <dgm:t>
        <a:bodyPr/>
        <a:lstStyle/>
        <a:p>
          <a:endParaRPr lang="en-US"/>
        </a:p>
      </dgm:t>
    </dgm:pt>
    <dgm:pt modelId="{93F80693-DAB5-4C50-BDA6-E7A1CB0BE7FC}" type="pres">
      <dgm:prSet presAssocID="{5AE156CC-65C6-471D-920A-EB06107B8563}" presName="rootConnector" presStyleLbl="node1" presStyleIdx="1" presStyleCnt="3"/>
      <dgm:spPr/>
      <dgm:t>
        <a:bodyPr/>
        <a:lstStyle/>
        <a:p>
          <a:endParaRPr lang="en-US"/>
        </a:p>
      </dgm:t>
    </dgm:pt>
    <dgm:pt modelId="{73037444-F133-4EF6-B372-9A0F2833A3DA}" type="pres">
      <dgm:prSet presAssocID="{5AE156CC-65C6-471D-920A-EB06107B8563}" presName="childShape" presStyleCnt="0"/>
      <dgm:spPr/>
    </dgm:pt>
    <dgm:pt modelId="{A3876028-98C7-4BCE-89FD-BF5797043883}" type="pres">
      <dgm:prSet presAssocID="{5A113CD9-8909-4E0B-AFB5-D9D039D98D5E}" presName="Name13" presStyleLbl="parChTrans1D2" presStyleIdx="1" presStyleCnt="3"/>
      <dgm:spPr/>
      <dgm:t>
        <a:bodyPr/>
        <a:lstStyle/>
        <a:p>
          <a:endParaRPr lang="en-US"/>
        </a:p>
      </dgm:t>
    </dgm:pt>
    <dgm:pt modelId="{6344FC8E-DCA6-4A57-8D45-05DE09FD1427}" type="pres">
      <dgm:prSet presAssocID="{765C51B7-FA86-498A-B294-46B95296DC45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6203E-C4FD-4027-A6B9-1A64FC9D5AD3}" type="pres">
      <dgm:prSet presAssocID="{751849CA-62FA-43B4-BA26-520D06FAF746}" presName="root" presStyleCnt="0"/>
      <dgm:spPr/>
    </dgm:pt>
    <dgm:pt modelId="{EC64B9CB-64AC-49CB-90D2-0EE3A3A4BB28}" type="pres">
      <dgm:prSet presAssocID="{751849CA-62FA-43B4-BA26-520D06FAF746}" presName="rootComposite" presStyleCnt="0"/>
      <dgm:spPr/>
    </dgm:pt>
    <dgm:pt modelId="{0A7109AD-CAAD-450C-B0EB-7EF4B677F79D}" type="pres">
      <dgm:prSet presAssocID="{751849CA-62FA-43B4-BA26-520D06FAF746}" presName="rootText" presStyleLbl="node1" presStyleIdx="2" presStyleCnt="3" custScaleX="88124" custScaleY="92959"/>
      <dgm:spPr/>
      <dgm:t>
        <a:bodyPr/>
        <a:lstStyle/>
        <a:p>
          <a:endParaRPr lang="en-US"/>
        </a:p>
      </dgm:t>
    </dgm:pt>
    <dgm:pt modelId="{64F76589-7512-4F27-BDDB-64132820BB3B}" type="pres">
      <dgm:prSet presAssocID="{751849CA-62FA-43B4-BA26-520D06FAF746}" presName="rootConnector" presStyleLbl="node1" presStyleIdx="2" presStyleCnt="3"/>
      <dgm:spPr/>
      <dgm:t>
        <a:bodyPr/>
        <a:lstStyle/>
        <a:p>
          <a:endParaRPr lang="en-US"/>
        </a:p>
      </dgm:t>
    </dgm:pt>
    <dgm:pt modelId="{7AF8EEC1-37B8-45A5-AAC6-734AE31F4717}" type="pres">
      <dgm:prSet presAssocID="{751849CA-62FA-43B4-BA26-520D06FAF746}" presName="childShape" presStyleCnt="0"/>
      <dgm:spPr/>
    </dgm:pt>
    <dgm:pt modelId="{5D752F97-1255-4683-8B2E-DFA8C010EBB5}" type="pres">
      <dgm:prSet presAssocID="{D0E40EB6-034F-4964-88ED-121DFDE5370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D5ECB895-9C1A-4E74-8524-A6162E1D9E2F}" type="pres">
      <dgm:prSet presAssocID="{579BFBCB-ABFE-4C13-B5CC-D22DAB7F55D6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1D2E4-87DE-46B3-B190-EC6DE53E48B9}" srcId="{57A76E10-E5C7-44FC-8E65-947A9A2345FE}" destId="{DE95029F-2385-4EF8-BB29-7C7146960535}" srcOrd="0" destOrd="0" parTransId="{EA03E970-A649-4816-92B2-461B5296BE5B}" sibTransId="{FFDF3493-E355-4CD5-A0E0-C4AA32BEEE12}"/>
    <dgm:cxn modelId="{43CED63B-8150-4617-A721-08E235568EFF}" srcId="{57A76E10-E5C7-44FC-8E65-947A9A2345FE}" destId="{5AE156CC-65C6-471D-920A-EB06107B8563}" srcOrd="1" destOrd="0" parTransId="{D6350D91-C8A4-40A6-A722-4E95D4534052}" sibTransId="{F72A95B5-4768-4BFA-93E0-680670462348}"/>
    <dgm:cxn modelId="{7AC6013F-2790-4C9D-96C3-1CBBCB06D3EC}" type="presOf" srcId="{5AE156CC-65C6-471D-920A-EB06107B8563}" destId="{93F80693-DAB5-4C50-BDA6-E7A1CB0BE7FC}" srcOrd="1" destOrd="0" presId="urn:microsoft.com/office/officeart/2005/8/layout/hierarchy3"/>
    <dgm:cxn modelId="{8AF0AA15-A380-4163-B62C-52288423453B}" type="presOf" srcId="{765C51B7-FA86-498A-B294-46B95296DC45}" destId="{6344FC8E-DCA6-4A57-8D45-05DE09FD1427}" srcOrd="0" destOrd="0" presId="urn:microsoft.com/office/officeart/2005/8/layout/hierarchy3"/>
    <dgm:cxn modelId="{EBC7D006-5A0A-4F5F-84EE-7D15F0EAC8FA}" type="presOf" srcId="{D0E40EB6-034F-4964-88ED-121DFDE53708}" destId="{5D752F97-1255-4683-8B2E-DFA8C010EBB5}" srcOrd="0" destOrd="0" presId="urn:microsoft.com/office/officeart/2005/8/layout/hierarchy3"/>
    <dgm:cxn modelId="{6A7DB322-7417-4AED-ABEE-214590C2BBBB}" type="presOf" srcId="{DE95029F-2385-4EF8-BB29-7C7146960535}" destId="{2FF93775-EF34-48A7-BD37-14FAF4376F1E}" srcOrd="1" destOrd="0" presId="urn:microsoft.com/office/officeart/2005/8/layout/hierarchy3"/>
    <dgm:cxn modelId="{5EDEE57B-FAB1-4E88-AA15-93FF2CD35A3F}" type="presOf" srcId="{57A76E10-E5C7-44FC-8E65-947A9A2345FE}" destId="{A3FBB8AA-300D-42CC-8A30-63DBC6B40FAA}" srcOrd="0" destOrd="0" presId="urn:microsoft.com/office/officeart/2005/8/layout/hierarchy3"/>
    <dgm:cxn modelId="{AD8381E7-17F0-4365-933C-BAB75259D7C9}" srcId="{57A76E10-E5C7-44FC-8E65-947A9A2345FE}" destId="{751849CA-62FA-43B4-BA26-520D06FAF746}" srcOrd="2" destOrd="0" parTransId="{D02507E2-3CAC-4087-8972-8EF0B48B6D12}" sibTransId="{5577F518-25BB-45F8-9FB0-CAAFBD0CBD86}"/>
    <dgm:cxn modelId="{86A4A2C5-CAF6-451A-9474-9D605DD19AB6}" type="presOf" srcId="{DE95029F-2385-4EF8-BB29-7C7146960535}" destId="{96BB3A31-9C83-4059-A843-50AEE67D346C}" srcOrd="0" destOrd="0" presId="urn:microsoft.com/office/officeart/2005/8/layout/hierarchy3"/>
    <dgm:cxn modelId="{DD002CEF-49C2-40D3-B9AD-DCA9C2A807D7}" type="presOf" srcId="{CF8083FD-4922-4A15-9AE4-BA23E5B34454}" destId="{C8C9F815-5B45-46B9-80F7-A67FEA6CE7DA}" srcOrd="0" destOrd="0" presId="urn:microsoft.com/office/officeart/2005/8/layout/hierarchy3"/>
    <dgm:cxn modelId="{30415E72-6F7C-404E-8172-83F91498B7C3}" type="presOf" srcId="{5AE156CC-65C6-471D-920A-EB06107B8563}" destId="{4FB50B9E-C8CA-49C3-B2DF-EC7960BB6665}" srcOrd="0" destOrd="0" presId="urn:microsoft.com/office/officeart/2005/8/layout/hierarchy3"/>
    <dgm:cxn modelId="{A6525097-A991-4C09-9DF7-31F9CD483F3F}" type="presOf" srcId="{751849CA-62FA-43B4-BA26-520D06FAF746}" destId="{0A7109AD-CAAD-450C-B0EB-7EF4B677F79D}" srcOrd="0" destOrd="0" presId="urn:microsoft.com/office/officeart/2005/8/layout/hierarchy3"/>
    <dgm:cxn modelId="{8BDCC58A-8068-49F7-9DED-3546DAE3B17C}" type="presOf" srcId="{5A113CD9-8909-4E0B-AFB5-D9D039D98D5E}" destId="{A3876028-98C7-4BCE-89FD-BF5797043883}" srcOrd="0" destOrd="0" presId="urn:microsoft.com/office/officeart/2005/8/layout/hierarchy3"/>
    <dgm:cxn modelId="{4B93C32E-8E6D-4177-8CEC-A19E2C271D87}" type="presOf" srcId="{751849CA-62FA-43B4-BA26-520D06FAF746}" destId="{64F76589-7512-4F27-BDDB-64132820BB3B}" srcOrd="1" destOrd="0" presId="urn:microsoft.com/office/officeart/2005/8/layout/hierarchy3"/>
    <dgm:cxn modelId="{5C8AE7CD-AECC-451A-AF77-6E74B1876AFD}" type="presOf" srcId="{DFD341A9-93E7-48B7-9EC6-249DA0EFF0EC}" destId="{DCA88C90-3452-46FF-88CE-9BFEEC0C98C3}" srcOrd="0" destOrd="0" presId="urn:microsoft.com/office/officeart/2005/8/layout/hierarchy3"/>
    <dgm:cxn modelId="{FE9B7DBE-6DFA-4517-A704-102486D2044A}" srcId="{DE95029F-2385-4EF8-BB29-7C7146960535}" destId="{DFD341A9-93E7-48B7-9EC6-249DA0EFF0EC}" srcOrd="0" destOrd="0" parTransId="{CF8083FD-4922-4A15-9AE4-BA23E5B34454}" sibTransId="{BEBBEE96-B456-4DE3-9148-7C8BD764C76D}"/>
    <dgm:cxn modelId="{2C0BF437-68A3-4083-BDE9-047E27790649}" srcId="{5AE156CC-65C6-471D-920A-EB06107B8563}" destId="{765C51B7-FA86-498A-B294-46B95296DC45}" srcOrd="0" destOrd="0" parTransId="{5A113CD9-8909-4E0B-AFB5-D9D039D98D5E}" sibTransId="{9F1209E0-E18D-4248-B553-F219682F784A}"/>
    <dgm:cxn modelId="{6943DE3C-A3A4-4457-81A5-7BA580A51838}" type="presOf" srcId="{579BFBCB-ABFE-4C13-B5CC-D22DAB7F55D6}" destId="{D5ECB895-9C1A-4E74-8524-A6162E1D9E2F}" srcOrd="0" destOrd="0" presId="urn:microsoft.com/office/officeart/2005/8/layout/hierarchy3"/>
    <dgm:cxn modelId="{BAC4C367-21F9-4BD7-B3AB-4E617334E8EC}" srcId="{751849CA-62FA-43B4-BA26-520D06FAF746}" destId="{579BFBCB-ABFE-4C13-B5CC-D22DAB7F55D6}" srcOrd="0" destOrd="0" parTransId="{D0E40EB6-034F-4964-88ED-121DFDE53708}" sibTransId="{B353C2A6-EF5E-4F02-AF24-F7BE9DA3A7B8}"/>
    <dgm:cxn modelId="{4177DDEB-5BE3-4937-B7E7-E15F8FF4592C}" type="presParOf" srcId="{A3FBB8AA-300D-42CC-8A30-63DBC6B40FAA}" destId="{0DC70B99-0020-4142-88D7-13E65D6B24A3}" srcOrd="0" destOrd="0" presId="urn:microsoft.com/office/officeart/2005/8/layout/hierarchy3"/>
    <dgm:cxn modelId="{94A3C125-B17F-4679-9942-5000840586BB}" type="presParOf" srcId="{0DC70B99-0020-4142-88D7-13E65D6B24A3}" destId="{49084D8C-D570-4321-A27C-295B4132FBF9}" srcOrd="0" destOrd="0" presId="urn:microsoft.com/office/officeart/2005/8/layout/hierarchy3"/>
    <dgm:cxn modelId="{F02466B1-D01E-40F2-A741-205C9AAC91C2}" type="presParOf" srcId="{49084D8C-D570-4321-A27C-295B4132FBF9}" destId="{96BB3A31-9C83-4059-A843-50AEE67D346C}" srcOrd="0" destOrd="0" presId="urn:microsoft.com/office/officeart/2005/8/layout/hierarchy3"/>
    <dgm:cxn modelId="{A826BB5E-68D0-4475-AD7D-641C20A2ED9E}" type="presParOf" srcId="{49084D8C-D570-4321-A27C-295B4132FBF9}" destId="{2FF93775-EF34-48A7-BD37-14FAF4376F1E}" srcOrd="1" destOrd="0" presId="urn:microsoft.com/office/officeart/2005/8/layout/hierarchy3"/>
    <dgm:cxn modelId="{D0BE6BE7-0790-434C-9D79-6B3510D5FD3B}" type="presParOf" srcId="{0DC70B99-0020-4142-88D7-13E65D6B24A3}" destId="{6E2012E4-FE1F-43EB-8445-CE99980CD216}" srcOrd="1" destOrd="0" presId="urn:microsoft.com/office/officeart/2005/8/layout/hierarchy3"/>
    <dgm:cxn modelId="{B360903B-86F8-4D2E-8F5B-BA458A45FDC4}" type="presParOf" srcId="{6E2012E4-FE1F-43EB-8445-CE99980CD216}" destId="{C8C9F815-5B45-46B9-80F7-A67FEA6CE7DA}" srcOrd="0" destOrd="0" presId="urn:microsoft.com/office/officeart/2005/8/layout/hierarchy3"/>
    <dgm:cxn modelId="{40EA28C5-B268-4C5D-AD70-B92C5C4FD141}" type="presParOf" srcId="{6E2012E4-FE1F-43EB-8445-CE99980CD216}" destId="{DCA88C90-3452-46FF-88CE-9BFEEC0C98C3}" srcOrd="1" destOrd="0" presId="urn:microsoft.com/office/officeart/2005/8/layout/hierarchy3"/>
    <dgm:cxn modelId="{83B75034-BAAB-4572-BFA7-3A646F07F5A3}" type="presParOf" srcId="{A3FBB8AA-300D-42CC-8A30-63DBC6B40FAA}" destId="{BD37A29D-4895-4DB0-B477-D001E392806C}" srcOrd="1" destOrd="0" presId="urn:microsoft.com/office/officeart/2005/8/layout/hierarchy3"/>
    <dgm:cxn modelId="{80B76153-807F-4E5C-B3EB-7A077B1CAC00}" type="presParOf" srcId="{BD37A29D-4895-4DB0-B477-D001E392806C}" destId="{7A8D8DE4-E4FD-40C0-8EEE-F92F18C3FE7B}" srcOrd="0" destOrd="0" presId="urn:microsoft.com/office/officeart/2005/8/layout/hierarchy3"/>
    <dgm:cxn modelId="{CB01A523-E6A9-473C-AABE-8F5F8263AB8A}" type="presParOf" srcId="{7A8D8DE4-E4FD-40C0-8EEE-F92F18C3FE7B}" destId="{4FB50B9E-C8CA-49C3-B2DF-EC7960BB6665}" srcOrd="0" destOrd="0" presId="urn:microsoft.com/office/officeart/2005/8/layout/hierarchy3"/>
    <dgm:cxn modelId="{893CFF92-B575-4179-B87A-598B0C9368C9}" type="presParOf" srcId="{7A8D8DE4-E4FD-40C0-8EEE-F92F18C3FE7B}" destId="{93F80693-DAB5-4C50-BDA6-E7A1CB0BE7FC}" srcOrd="1" destOrd="0" presId="urn:microsoft.com/office/officeart/2005/8/layout/hierarchy3"/>
    <dgm:cxn modelId="{19216B16-9268-4F08-9D0B-060972647E2A}" type="presParOf" srcId="{BD37A29D-4895-4DB0-B477-D001E392806C}" destId="{73037444-F133-4EF6-B372-9A0F2833A3DA}" srcOrd="1" destOrd="0" presId="urn:microsoft.com/office/officeart/2005/8/layout/hierarchy3"/>
    <dgm:cxn modelId="{29E79B3F-B623-4D0B-96DD-D3385210856B}" type="presParOf" srcId="{73037444-F133-4EF6-B372-9A0F2833A3DA}" destId="{A3876028-98C7-4BCE-89FD-BF5797043883}" srcOrd="0" destOrd="0" presId="urn:microsoft.com/office/officeart/2005/8/layout/hierarchy3"/>
    <dgm:cxn modelId="{BF9237FB-E7CD-4453-9156-20BA8EA5D8B4}" type="presParOf" srcId="{73037444-F133-4EF6-B372-9A0F2833A3DA}" destId="{6344FC8E-DCA6-4A57-8D45-05DE09FD1427}" srcOrd="1" destOrd="0" presId="urn:microsoft.com/office/officeart/2005/8/layout/hierarchy3"/>
    <dgm:cxn modelId="{9E5CE749-9B56-4496-B4A1-324933D50B31}" type="presParOf" srcId="{A3FBB8AA-300D-42CC-8A30-63DBC6B40FAA}" destId="{4D96203E-C4FD-4027-A6B9-1A64FC9D5AD3}" srcOrd="2" destOrd="0" presId="urn:microsoft.com/office/officeart/2005/8/layout/hierarchy3"/>
    <dgm:cxn modelId="{6E4DE365-81D5-47DB-8613-8CF309A349BE}" type="presParOf" srcId="{4D96203E-C4FD-4027-A6B9-1A64FC9D5AD3}" destId="{EC64B9CB-64AC-49CB-90D2-0EE3A3A4BB28}" srcOrd="0" destOrd="0" presId="urn:microsoft.com/office/officeart/2005/8/layout/hierarchy3"/>
    <dgm:cxn modelId="{C777D1A4-4C3B-4F40-AD7E-21752F35C0B5}" type="presParOf" srcId="{EC64B9CB-64AC-49CB-90D2-0EE3A3A4BB28}" destId="{0A7109AD-CAAD-450C-B0EB-7EF4B677F79D}" srcOrd="0" destOrd="0" presId="urn:microsoft.com/office/officeart/2005/8/layout/hierarchy3"/>
    <dgm:cxn modelId="{BCA614C1-EC3C-4D2A-8751-6FE514651EEE}" type="presParOf" srcId="{EC64B9CB-64AC-49CB-90D2-0EE3A3A4BB28}" destId="{64F76589-7512-4F27-BDDB-64132820BB3B}" srcOrd="1" destOrd="0" presId="urn:microsoft.com/office/officeart/2005/8/layout/hierarchy3"/>
    <dgm:cxn modelId="{F7BE6969-1A80-4646-B681-F95D410CAFF5}" type="presParOf" srcId="{4D96203E-C4FD-4027-A6B9-1A64FC9D5AD3}" destId="{7AF8EEC1-37B8-45A5-AAC6-734AE31F4717}" srcOrd="1" destOrd="0" presId="urn:microsoft.com/office/officeart/2005/8/layout/hierarchy3"/>
    <dgm:cxn modelId="{85BFA05A-A35B-497B-8A2B-0AE17F92115E}" type="presParOf" srcId="{7AF8EEC1-37B8-45A5-AAC6-734AE31F4717}" destId="{5D752F97-1255-4683-8B2E-DFA8C010EBB5}" srcOrd="0" destOrd="0" presId="urn:microsoft.com/office/officeart/2005/8/layout/hierarchy3"/>
    <dgm:cxn modelId="{F76DCA5C-4001-4802-8D7C-3DC9309A2993}" type="presParOf" srcId="{7AF8EEC1-37B8-45A5-AAC6-734AE31F4717}" destId="{D5ECB895-9C1A-4E74-8524-A6162E1D9E2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690CA-F0A1-4E1C-B0D5-48FD4B9D81C1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F7D6E5C-95AF-4097-9A34-9698512216AF}">
      <dgm:prSet phldrT="[Text]"/>
      <dgm:spPr/>
      <dgm:t>
        <a:bodyPr/>
        <a:lstStyle/>
        <a:p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Total Formasi: 238.015</a:t>
          </a:r>
        </a:p>
      </dgm:t>
    </dgm:pt>
    <dgm:pt modelId="{55EB4F47-3881-41E9-8784-BA00E0C41806}" type="parTrans" cxnId="{9B5C88DB-1CE8-4463-9485-F428198BB91E}">
      <dgm:prSet/>
      <dgm:spPr/>
      <dgm:t>
        <a:bodyPr/>
        <a:lstStyle/>
        <a:p>
          <a:endParaRPr lang="id-ID"/>
        </a:p>
      </dgm:t>
    </dgm:pt>
    <dgm:pt modelId="{A512213B-2C20-4EFB-8D4F-1B15484E1D98}" type="sibTrans" cxnId="{9B5C88DB-1CE8-4463-9485-F428198BB91E}">
      <dgm:prSet/>
      <dgm:spPr/>
      <dgm:t>
        <a:bodyPr/>
        <a:lstStyle/>
        <a:p>
          <a:endParaRPr lang="id-ID"/>
        </a:p>
      </dgm:t>
    </dgm:pt>
    <dgm:pt modelId="{84A23C2D-3A6A-48DA-AE70-3A37574F347C}">
      <dgm:prSet phldrT="[Text]"/>
      <dgm:spPr/>
      <dgm:t>
        <a:bodyPr/>
        <a:lstStyle/>
        <a:p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Total Instansi: 601</a:t>
          </a:r>
        </a:p>
      </dgm:t>
    </dgm:pt>
    <dgm:pt modelId="{2C1D70C0-5042-42FB-B17A-5CC82FD2CD52}" type="parTrans" cxnId="{2E6A7FEA-ADF9-4D6A-821F-BCBFD4E3AEDA}">
      <dgm:prSet/>
      <dgm:spPr/>
      <dgm:t>
        <a:bodyPr/>
        <a:lstStyle/>
        <a:p>
          <a:endParaRPr lang="id-ID"/>
        </a:p>
      </dgm:t>
    </dgm:pt>
    <dgm:pt modelId="{B6F6F2A4-A974-4151-A41E-E2BA7F24CED2}" type="sibTrans" cxnId="{2E6A7FEA-ADF9-4D6A-821F-BCBFD4E3AEDA}">
      <dgm:prSet/>
      <dgm:spPr/>
      <dgm:t>
        <a:bodyPr/>
        <a:lstStyle/>
        <a:p>
          <a:endParaRPr lang="id-ID"/>
        </a:p>
      </dgm:t>
    </dgm:pt>
    <dgm:pt modelId="{793B187F-B98D-4EF5-9C1A-AD9FBB9C0087}">
      <dgm:prSet phldrT="[Text]"/>
      <dgm:spPr/>
      <dgm:t>
        <a:bodyPr/>
        <a:lstStyle/>
        <a:p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Pusat 51.271</a:t>
          </a:r>
        </a:p>
      </dgm:t>
    </dgm:pt>
    <dgm:pt modelId="{B6CA3018-8607-4127-9EB4-04B95B28C323}" type="parTrans" cxnId="{0FAD0CF8-1B1B-4E49-8791-0A65A85F0AA4}">
      <dgm:prSet/>
      <dgm:spPr/>
      <dgm:t>
        <a:bodyPr/>
        <a:lstStyle/>
        <a:p>
          <a:endParaRPr lang="id-ID"/>
        </a:p>
      </dgm:t>
    </dgm:pt>
    <dgm:pt modelId="{EB7654C8-2F82-49E5-8987-E6407FB78449}" type="sibTrans" cxnId="{0FAD0CF8-1B1B-4E49-8791-0A65A85F0AA4}">
      <dgm:prSet/>
      <dgm:spPr/>
      <dgm:t>
        <a:bodyPr/>
        <a:lstStyle/>
        <a:p>
          <a:endParaRPr lang="id-ID"/>
        </a:p>
      </dgm:t>
    </dgm:pt>
    <dgm:pt modelId="{39F6E63C-838C-47B3-9455-70F989FDDE61}">
      <dgm:prSet phldrT="[Text]"/>
      <dgm:spPr/>
      <dgm:t>
        <a:bodyPr/>
        <a:lstStyle/>
        <a:p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Daerah 186.744</a:t>
          </a:r>
        </a:p>
      </dgm:t>
    </dgm:pt>
    <dgm:pt modelId="{CE80EDA0-33B7-4A6F-A805-B12670BC4484}" type="parTrans" cxnId="{CBD2DD24-8B77-4336-A8D8-028D99E703A6}">
      <dgm:prSet/>
      <dgm:spPr/>
      <dgm:t>
        <a:bodyPr/>
        <a:lstStyle/>
        <a:p>
          <a:endParaRPr lang="id-ID"/>
        </a:p>
      </dgm:t>
    </dgm:pt>
    <dgm:pt modelId="{B13CEA7D-9D6C-4BC1-B8B8-B711356C880D}" type="sibTrans" cxnId="{CBD2DD24-8B77-4336-A8D8-028D99E703A6}">
      <dgm:prSet/>
      <dgm:spPr/>
      <dgm:t>
        <a:bodyPr/>
        <a:lstStyle/>
        <a:p>
          <a:endParaRPr lang="id-ID"/>
        </a:p>
      </dgm:t>
    </dgm:pt>
    <dgm:pt modelId="{DF346F4E-2709-4442-991D-08DC3E02F37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Pusat: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76</a:t>
          </a:r>
        </a:p>
      </dgm:t>
    </dgm:pt>
    <dgm:pt modelId="{D1B65624-9B5D-4ABB-809F-54EB1216CE74}" type="parTrans" cxnId="{808CF067-3232-4A51-A66D-87FD93615526}">
      <dgm:prSet/>
      <dgm:spPr/>
      <dgm:t>
        <a:bodyPr/>
        <a:lstStyle/>
        <a:p>
          <a:endParaRPr lang="id-ID"/>
        </a:p>
      </dgm:t>
    </dgm:pt>
    <dgm:pt modelId="{6E89821C-2EA7-4A18-A6DB-7CF282FD0FBD}" type="sibTrans" cxnId="{808CF067-3232-4A51-A66D-87FD93615526}">
      <dgm:prSet/>
      <dgm:spPr/>
      <dgm:t>
        <a:bodyPr/>
        <a:lstStyle/>
        <a:p>
          <a:endParaRPr lang="id-ID"/>
        </a:p>
      </dgm:t>
    </dgm:pt>
    <dgm:pt modelId="{7010AE9A-13A3-4595-8F6A-9EFB65566F19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Daerah: </a:t>
          </a:r>
        </a:p>
        <a:p>
          <a:pPr>
            <a:spcAft>
              <a:spcPts val="0"/>
            </a:spcAft>
          </a:pPr>
          <a:r>
            <a:rPr lang="id-ID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525</a:t>
          </a:r>
        </a:p>
      </dgm:t>
    </dgm:pt>
    <dgm:pt modelId="{222E8168-C790-4B2F-8812-09068A42D771}" type="parTrans" cxnId="{9A4E5647-1256-4813-8D77-7CB1D0B08545}">
      <dgm:prSet/>
      <dgm:spPr/>
      <dgm:t>
        <a:bodyPr/>
        <a:lstStyle/>
        <a:p>
          <a:endParaRPr lang="id-ID"/>
        </a:p>
      </dgm:t>
    </dgm:pt>
    <dgm:pt modelId="{6D393187-DACB-4EC4-B5F4-BB897E4746C1}" type="sibTrans" cxnId="{9A4E5647-1256-4813-8D77-7CB1D0B08545}">
      <dgm:prSet/>
      <dgm:spPr/>
      <dgm:t>
        <a:bodyPr/>
        <a:lstStyle/>
        <a:p>
          <a:endParaRPr lang="id-ID"/>
        </a:p>
      </dgm:t>
    </dgm:pt>
    <dgm:pt modelId="{E8E1618E-3F43-426D-A308-4F9152314093}" type="pres">
      <dgm:prSet presAssocID="{6F5690CA-F0A1-4E1C-B0D5-48FD4B9D81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C3D02B-CC97-4B1B-99BC-29FCA9955552}" type="pres">
      <dgm:prSet presAssocID="{6F7D6E5C-95AF-4097-9A34-9698512216AF}" presName="root" presStyleCnt="0"/>
      <dgm:spPr/>
    </dgm:pt>
    <dgm:pt modelId="{0B6F0397-3732-4E9E-A5CB-FA74AD1670A3}" type="pres">
      <dgm:prSet presAssocID="{6F7D6E5C-95AF-4097-9A34-9698512216AF}" presName="rootComposite" presStyleCnt="0"/>
      <dgm:spPr/>
    </dgm:pt>
    <dgm:pt modelId="{CFD9D663-B6EC-41FF-B141-9B4A1AEEB399}" type="pres">
      <dgm:prSet presAssocID="{6F7D6E5C-95AF-4097-9A34-9698512216AF}" presName="rootText" presStyleLbl="node1" presStyleIdx="0" presStyleCnt="2"/>
      <dgm:spPr/>
      <dgm:t>
        <a:bodyPr/>
        <a:lstStyle/>
        <a:p>
          <a:endParaRPr lang="en-US"/>
        </a:p>
      </dgm:t>
    </dgm:pt>
    <dgm:pt modelId="{1876DBB8-9916-471F-8769-B79061759E9C}" type="pres">
      <dgm:prSet presAssocID="{6F7D6E5C-95AF-4097-9A34-9698512216AF}" presName="rootConnector" presStyleLbl="node1" presStyleIdx="0" presStyleCnt="2"/>
      <dgm:spPr/>
      <dgm:t>
        <a:bodyPr/>
        <a:lstStyle/>
        <a:p>
          <a:endParaRPr lang="en-US"/>
        </a:p>
      </dgm:t>
    </dgm:pt>
    <dgm:pt modelId="{5187033A-1BF2-4E8F-9CDC-757706880E9C}" type="pres">
      <dgm:prSet presAssocID="{6F7D6E5C-95AF-4097-9A34-9698512216AF}" presName="childShape" presStyleCnt="0"/>
      <dgm:spPr/>
    </dgm:pt>
    <dgm:pt modelId="{F7FFCB18-514F-4D80-B559-7B4EF05A0DA4}" type="pres">
      <dgm:prSet presAssocID="{B6CA3018-8607-4127-9EB4-04B95B28C32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73C5816-F3CE-4FF7-ABE4-47F2073E03D7}" type="pres">
      <dgm:prSet presAssocID="{793B187F-B98D-4EF5-9C1A-AD9FBB9C008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01B1E-E26E-48E9-B0A4-6A2958B1CB9E}" type="pres">
      <dgm:prSet presAssocID="{CE80EDA0-33B7-4A6F-A805-B12670BC4484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EF317B0-F517-4EC2-BDD4-C5307DE36221}" type="pres">
      <dgm:prSet presAssocID="{39F6E63C-838C-47B3-9455-70F989FDDE6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EC21B-E88A-4934-AE6E-6627ADAF243B}" type="pres">
      <dgm:prSet presAssocID="{84A23C2D-3A6A-48DA-AE70-3A37574F347C}" presName="root" presStyleCnt="0"/>
      <dgm:spPr/>
    </dgm:pt>
    <dgm:pt modelId="{62D83A44-1B4F-4127-B5C8-CCE27D03381A}" type="pres">
      <dgm:prSet presAssocID="{84A23C2D-3A6A-48DA-AE70-3A37574F347C}" presName="rootComposite" presStyleCnt="0"/>
      <dgm:spPr/>
    </dgm:pt>
    <dgm:pt modelId="{60DCF023-5F94-40F4-89C7-8D1F5E1026A6}" type="pres">
      <dgm:prSet presAssocID="{84A23C2D-3A6A-48DA-AE70-3A37574F347C}" presName="rootText" presStyleLbl="node1" presStyleIdx="1" presStyleCnt="2"/>
      <dgm:spPr/>
      <dgm:t>
        <a:bodyPr/>
        <a:lstStyle/>
        <a:p>
          <a:endParaRPr lang="en-US"/>
        </a:p>
      </dgm:t>
    </dgm:pt>
    <dgm:pt modelId="{C3CDC60F-75A2-4054-9F5C-3CB22331B121}" type="pres">
      <dgm:prSet presAssocID="{84A23C2D-3A6A-48DA-AE70-3A37574F347C}" presName="rootConnector" presStyleLbl="node1" presStyleIdx="1" presStyleCnt="2"/>
      <dgm:spPr/>
      <dgm:t>
        <a:bodyPr/>
        <a:lstStyle/>
        <a:p>
          <a:endParaRPr lang="en-US"/>
        </a:p>
      </dgm:t>
    </dgm:pt>
    <dgm:pt modelId="{78D1879E-C259-452B-A6A2-1CED92B66019}" type="pres">
      <dgm:prSet presAssocID="{84A23C2D-3A6A-48DA-AE70-3A37574F347C}" presName="childShape" presStyleCnt="0"/>
      <dgm:spPr/>
    </dgm:pt>
    <dgm:pt modelId="{A1072284-9B2D-495D-A673-52DF42383F5C}" type="pres">
      <dgm:prSet presAssocID="{D1B65624-9B5D-4ABB-809F-54EB1216CE7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C1CCF61-A755-4E8C-8A6C-D6983B9D81B6}" type="pres">
      <dgm:prSet presAssocID="{DF346F4E-2709-4442-991D-08DC3E02F37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5D52-E47E-4A36-ACCB-7D46D5BC9E9A}" type="pres">
      <dgm:prSet presAssocID="{222E8168-C790-4B2F-8812-09068A42D77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3972CCA-389E-48D0-A7FD-36AE361A5F86}" type="pres">
      <dgm:prSet presAssocID="{7010AE9A-13A3-4595-8F6A-9EFB65566F1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B56E6-A504-4A4A-8DC2-FC8A5C6DAE13}" type="presOf" srcId="{793B187F-B98D-4EF5-9C1A-AD9FBB9C0087}" destId="{973C5816-F3CE-4FF7-ABE4-47F2073E03D7}" srcOrd="0" destOrd="0" presId="urn:microsoft.com/office/officeart/2005/8/layout/hierarchy3"/>
    <dgm:cxn modelId="{A1BA75E0-7E02-4A6E-8D6E-E839F83989D1}" type="presOf" srcId="{D1B65624-9B5D-4ABB-809F-54EB1216CE74}" destId="{A1072284-9B2D-495D-A673-52DF42383F5C}" srcOrd="0" destOrd="0" presId="urn:microsoft.com/office/officeart/2005/8/layout/hierarchy3"/>
    <dgm:cxn modelId="{A653301A-453C-4C3D-960A-4E282ACBDEBE}" type="presOf" srcId="{6F7D6E5C-95AF-4097-9A34-9698512216AF}" destId="{1876DBB8-9916-471F-8769-B79061759E9C}" srcOrd="1" destOrd="0" presId="urn:microsoft.com/office/officeart/2005/8/layout/hierarchy3"/>
    <dgm:cxn modelId="{1C2FBCA4-3E1D-4149-9617-771CDCB19650}" type="presOf" srcId="{84A23C2D-3A6A-48DA-AE70-3A37574F347C}" destId="{60DCF023-5F94-40F4-89C7-8D1F5E1026A6}" srcOrd="0" destOrd="0" presId="urn:microsoft.com/office/officeart/2005/8/layout/hierarchy3"/>
    <dgm:cxn modelId="{686FAE65-DE7F-482F-897C-63C1AE608E6C}" type="presOf" srcId="{CE80EDA0-33B7-4A6F-A805-B12670BC4484}" destId="{27901B1E-E26E-48E9-B0A4-6A2958B1CB9E}" srcOrd="0" destOrd="0" presId="urn:microsoft.com/office/officeart/2005/8/layout/hierarchy3"/>
    <dgm:cxn modelId="{9A4E5647-1256-4813-8D77-7CB1D0B08545}" srcId="{84A23C2D-3A6A-48DA-AE70-3A37574F347C}" destId="{7010AE9A-13A3-4595-8F6A-9EFB65566F19}" srcOrd="1" destOrd="0" parTransId="{222E8168-C790-4B2F-8812-09068A42D771}" sibTransId="{6D393187-DACB-4EC4-B5F4-BB897E4746C1}"/>
    <dgm:cxn modelId="{AAC01EC0-2F40-4A6E-8CE9-B69C0D99E125}" type="presOf" srcId="{84A23C2D-3A6A-48DA-AE70-3A37574F347C}" destId="{C3CDC60F-75A2-4054-9F5C-3CB22331B121}" srcOrd="1" destOrd="0" presId="urn:microsoft.com/office/officeart/2005/8/layout/hierarchy3"/>
    <dgm:cxn modelId="{CBD2DD24-8B77-4336-A8D8-028D99E703A6}" srcId="{6F7D6E5C-95AF-4097-9A34-9698512216AF}" destId="{39F6E63C-838C-47B3-9455-70F989FDDE61}" srcOrd="1" destOrd="0" parTransId="{CE80EDA0-33B7-4A6F-A805-B12670BC4484}" sibTransId="{B13CEA7D-9D6C-4BC1-B8B8-B711356C880D}"/>
    <dgm:cxn modelId="{808CF067-3232-4A51-A66D-87FD93615526}" srcId="{84A23C2D-3A6A-48DA-AE70-3A37574F347C}" destId="{DF346F4E-2709-4442-991D-08DC3E02F377}" srcOrd="0" destOrd="0" parTransId="{D1B65624-9B5D-4ABB-809F-54EB1216CE74}" sibTransId="{6E89821C-2EA7-4A18-A6DB-7CF282FD0FBD}"/>
    <dgm:cxn modelId="{9B5C88DB-1CE8-4463-9485-F428198BB91E}" srcId="{6F5690CA-F0A1-4E1C-B0D5-48FD4B9D81C1}" destId="{6F7D6E5C-95AF-4097-9A34-9698512216AF}" srcOrd="0" destOrd="0" parTransId="{55EB4F47-3881-41E9-8784-BA00E0C41806}" sibTransId="{A512213B-2C20-4EFB-8D4F-1B15484E1D98}"/>
    <dgm:cxn modelId="{7A0ABC57-02E7-4329-8591-568B803BC618}" type="presOf" srcId="{6F5690CA-F0A1-4E1C-B0D5-48FD4B9D81C1}" destId="{E8E1618E-3F43-426D-A308-4F9152314093}" srcOrd="0" destOrd="0" presId="urn:microsoft.com/office/officeart/2005/8/layout/hierarchy3"/>
    <dgm:cxn modelId="{0FAD0CF8-1B1B-4E49-8791-0A65A85F0AA4}" srcId="{6F7D6E5C-95AF-4097-9A34-9698512216AF}" destId="{793B187F-B98D-4EF5-9C1A-AD9FBB9C0087}" srcOrd="0" destOrd="0" parTransId="{B6CA3018-8607-4127-9EB4-04B95B28C323}" sibTransId="{EB7654C8-2F82-49E5-8987-E6407FB78449}"/>
    <dgm:cxn modelId="{8C0A892C-93C7-4944-AF6B-F1252A5DE2CA}" type="presOf" srcId="{B6CA3018-8607-4127-9EB4-04B95B28C323}" destId="{F7FFCB18-514F-4D80-B559-7B4EF05A0DA4}" srcOrd="0" destOrd="0" presId="urn:microsoft.com/office/officeart/2005/8/layout/hierarchy3"/>
    <dgm:cxn modelId="{6C3C45B7-88B2-4368-AF58-A7A33A4FF674}" type="presOf" srcId="{222E8168-C790-4B2F-8812-09068A42D771}" destId="{8B1A5D52-E47E-4A36-ACCB-7D46D5BC9E9A}" srcOrd="0" destOrd="0" presId="urn:microsoft.com/office/officeart/2005/8/layout/hierarchy3"/>
    <dgm:cxn modelId="{B064142D-C85D-4845-9B26-CF6D5256D365}" type="presOf" srcId="{DF346F4E-2709-4442-991D-08DC3E02F377}" destId="{8C1CCF61-A755-4E8C-8A6C-D6983B9D81B6}" srcOrd="0" destOrd="0" presId="urn:microsoft.com/office/officeart/2005/8/layout/hierarchy3"/>
    <dgm:cxn modelId="{BCBEA217-BBC1-4CA9-A509-05DEF94CBAC3}" type="presOf" srcId="{39F6E63C-838C-47B3-9455-70F989FDDE61}" destId="{0EF317B0-F517-4EC2-BDD4-C5307DE36221}" srcOrd="0" destOrd="0" presId="urn:microsoft.com/office/officeart/2005/8/layout/hierarchy3"/>
    <dgm:cxn modelId="{01D486BE-9D0A-4C4A-AE15-34C5A3DC563A}" type="presOf" srcId="{7010AE9A-13A3-4595-8F6A-9EFB65566F19}" destId="{E3972CCA-389E-48D0-A7FD-36AE361A5F86}" srcOrd="0" destOrd="0" presId="urn:microsoft.com/office/officeart/2005/8/layout/hierarchy3"/>
    <dgm:cxn modelId="{2E6A7FEA-ADF9-4D6A-821F-BCBFD4E3AEDA}" srcId="{6F5690CA-F0A1-4E1C-B0D5-48FD4B9D81C1}" destId="{84A23C2D-3A6A-48DA-AE70-3A37574F347C}" srcOrd="1" destOrd="0" parTransId="{2C1D70C0-5042-42FB-B17A-5CC82FD2CD52}" sibTransId="{B6F6F2A4-A974-4151-A41E-E2BA7F24CED2}"/>
    <dgm:cxn modelId="{2637259C-7CA7-432B-84DB-026FFB93923A}" type="presOf" srcId="{6F7D6E5C-95AF-4097-9A34-9698512216AF}" destId="{CFD9D663-B6EC-41FF-B141-9B4A1AEEB399}" srcOrd="0" destOrd="0" presId="urn:microsoft.com/office/officeart/2005/8/layout/hierarchy3"/>
    <dgm:cxn modelId="{0256FC59-FB38-43BA-9A77-070DE05BC575}" type="presParOf" srcId="{E8E1618E-3F43-426D-A308-4F9152314093}" destId="{26C3D02B-CC97-4B1B-99BC-29FCA9955552}" srcOrd="0" destOrd="0" presId="urn:microsoft.com/office/officeart/2005/8/layout/hierarchy3"/>
    <dgm:cxn modelId="{E71F0E00-44F1-4FF5-BA72-7E4D5AEEBBCD}" type="presParOf" srcId="{26C3D02B-CC97-4B1B-99BC-29FCA9955552}" destId="{0B6F0397-3732-4E9E-A5CB-FA74AD1670A3}" srcOrd="0" destOrd="0" presId="urn:microsoft.com/office/officeart/2005/8/layout/hierarchy3"/>
    <dgm:cxn modelId="{4D248CF1-6128-441A-AF10-51396ADBB72B}" type="presParOf" srcId="{0B6F0397-3732-4E9E-A5CB-FA74AD1670A3}" destId="{CFD9D663-B6EC-41FF-B141-9B4A1AEEB399}" srcOrd="0" destOrd="0" presId="urn:microsoft.com/office/officeart/2005/8/layout/hierarchy3"/>
    <dgm:cxn modelId="{EC477DFF-8092-414B-A23B-9622A594672A}" type="presParOf" srcId="{0B6F0397-3732-4E9E-A5CB-FA74AD1670A3}" destId="{1876DBB8-9916-471F-8769-B79061759E9C}" srcOrd="1" destOrd="0" presId="urn:microsoft.com/office/officeart/2005/8/layout/hierarchy3"/>
    <dgm:cxn modelId="{08E29200-92C4-47EE-AB3C-16C42F17FA9D}" type="presParOf" srcId="{26C3D02B-CC97-4B1B-99BC-29FCA9955552}" destId="{5187033A-1BF2-4E8F-9CDC-757706880E9C}" srcOrd="1" destOrd="0" presId="urn:microsoft.com/office/officeart/2005/8/layout/hierarchy3"/>
    <dgm:cxn modelId="{8442277C-CB79-4416-AE01-2193FEEA9EF9}" type="presParOf" srcId="{5187033A-1BF2-4E8F-9CDC-757706880E9C}" destId="{F7FFCB18-514F-4D80-B559-7B4EF05A0DA4}" srcOrd="0" destOrd="0" presId="urn:microsoft.com/office/officeart/2005/8/layout/hierarchy3"/>
    <dgm:cxn modelId="{3F1A3DF1-5F05-4E95-9131-815C209C108D}" type="presParOf" srcId="{5187033A-1BF2-4E8F-9CDC-757706880E9C}" destId="{973C5816-F3CE-4FF7-ABE4-47F2073E03D7}" srcOrd="1" destOrd="0" presId="urn:microsoft.com/office/officeart/2005/8/layout/hierarchy3"/>
    <dgm:cxn modelId="{B88AFCF0-6077-4BBD-A69E-ABF226B13C75}" type="presParOf" srcId="{5187033A-1BF2-4E8F-9CDC-757706880E9C}" destId="{27901B1E-E26E-48E9-B0A4-6A2958B1CB9E}" srcOrd="2" destOrd="0" presId="urn:microsoft.com/office/officeart/2005/8/layout/hierarchy3"/>
    <dgm:cxn modelId="{3F192481-5233-492C-B020-43F87C9BA179}" type="presParOf" srcId="{5187033A-1BF2-4E8F-9CDC-757706880E9C}" destId="{0EF317B0-F517-4EC2-BDD4-C5307DE36221}" srcOrd="3" destOrd="0" presId="urn:microsoft.com/office/officeart/2005/8/layout/hierarchy3"/>
    <dgm:cxn modelId="{A625047C-D858-4555-9AEE-4BFCB970D676}" type="presParOf" srcId="{E8E1618E-3F43-426D-A308-4F9152314093}" destId="{531EC21B-E88A-4934-AE6E-6627ADAF243B}" srcOrd="1" destOrd="0" presId="urn:microsoft.com/office/officeart/2005/8/layout/hierarchy3"/>
    <dgm:cxn modelId="{7E8D8DC7-F6FC-4896-854C-10F1F52462F6}" type="presParOf" srcId="{531EC21B-E88A-4934-AE6E-6627ADAF243B}" destId="{62D83A44-1B4F-4127-B5C8-CCE27D03381A}" srcOrd="0" destOrd="0" presId="urn:microsoft.com/office/officeart/2005/8/layout/hierarchy3"/>
    <dgm:cxn modelId="{787D2154-D9A7-4AB0-9D12-4F1C45A6D8FD}" type="presParOf" srcId="{62D83A44-1B4F-4127-B5C8-CCE27D03381A}" destId="{60DCF023-5F94-40F4-89C7-8D1F5E1026A6}" srcOrd="0" destOrd="0" presId="urn:microsoft.com/office/officeart/2005/8/layout/hierarchy3"/>
    <dgm:cxn modelId="{1D6A2E95-C9E0-45FC-8DAA-FFB36B0F3D14}" type="presParOf" srcId="{62D83A44-1B4F-4127-B5C8-CCE27D03381A}" destId="{C3CDC60F-75A2-4054-9F5C-3CB22331B121}" srcOrd="1" destOrd="0" presId="urn:microsoft.com/office/officeart/2005/8/layout/hierarchy3"/>
    <dgm:cxn modelId="{1ECBD535-2059-483C-A279-D0D203AEE83A}" type="presParOf" srcId="{531EC21B-E88A-4934-AE6E-6627ADAF243B}" destId="{78D1879E-C259-452B-A6A2-1CED92B66019}" srcOrd="1" destOrd="0" presId="urn:microsoft.com/office/officeart/2005/8/layout/hierarchy3"/>
    <dgm:cxn modelId="{3A32DE85-242D-4E77-BDF2-A6577B085E4D}" type="presParOf" srcId="{78D1879E-C259-452B-A6A2-1CED92B66019}" destId="{A1072284-9B2D-495D-A673-52DF42383F5C}" srcOrd="0" destOrd="0" presId="urn:microsoft.com/office/officeart/2005/8/layout/hierarchy3"/>
    <dgm:cxn modelId="{DE1E2F1C-47B7-4048-8ED6-8B8BD4EEBE73}" type="presParOf" srcId="{78D1879E-C259-452B-A6A2-1CED92B66019}" destId="{8C1CCF61-A755-4E8C-8A6C-D6983B9D81B6}" srcOrd="1" destOrd="0" presId="urn:microsoft.com/office/officeart/2005/8/layout/hierarchy3"/>
    <dgm:cxn modelId="{23C2168A-7D5B-4DF3-AAAF-2C46BB0267DB}" type="presParOf" srcId="{78D1879E-C259-452B-A6A2-1CED92B66019}" destId="{8B1A5D52-E47E-4A36-ACCB-7D46D5BC9E9A}" srcOrd="2" destOrd="0" presId="urn:microsoft.com/office/officeart/2005/8/layout/hierarchy3"/>
    <dgm:cxn modelId="{D9BB154D-04F6-49B7-9D1E-A249CA1E8359}" type="presParOf" srcId="{78D1879E-C259-452B-A6A2-1CED92B66019}" destId="{E3972CCA-389E-48D0-A7FD-36AE361A5F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7A3CB8-E634-440B-B898-6E1B769D6A2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</dgm:pt>
    <dgm:pt modelId="{3B397E11-C2F8-4822-979E-B775674C22A2}">
      <dgm:prSet phldrT="[Text]" custT="1"/>
      <dgm:spPr/>
      <dgm:t>
        <a:bodyPr/>
        <a:lstStyle/>
        <a:p>
          <a:r>
            <a:rPr lang="id-ID" sz="1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Pemetaan Calon Peserta Latsar </a:t>
          </a:r>
        </a:p>
        <a:p>
          <a:endParaRPr lang="id-ID" sz="1600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F23ECBD6-FB5B-4D53-992B-CA59EA1E0A11}" type="parTrans" cxnId="{5F3D8898-91B8-4CBC-9BD7-71C49206CE77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97219F88-EF71-4E0F-B33D-11161E8A7388}" type="sibTrans" cxnId="{5F3D8898-91B8-4CBC-9BD7-71C49206CE77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65CB42F9-58B6-4410-9B52-9B688A4534BA}">
      <dgm:prSet custT="1"/>
      <dgm:spPr/>
      <dgm:t>
        <a:bodyPr/>
        <a:lstStyle/>
        <a:p>
          <a:r>
            <a:rPr lang="id-ID" sz="1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Sosialisasi PERLAN 12/2018 </a:t>
          </a:r>
          <a:endParaRPr lang="id-ID" sz="1200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r>
            <a:rPr lang="id-ID" sz="11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(utk pimpinan, staf, &amp; wi - yg sudah &amp; belum TOF)</a:t>
          </a:r>
        </a:p>
      </dgm:t>
    </dgm:pt>
    <dgm:pt modelId="{E5CA3CAB-D36F-4517-87D2-591F455CD6D1}" type="parTrans" cxnId="{35DE7556-1036-40FF-BCD3-EC92D3929A9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F3615397-C48D-46A8-BA54-4CCE5E285FB2}" type="sibTrans" cxnId="{35DE7556-1036-40FF-BCD3-EC92D3929A9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84E5D03-6EBB-4B37-B0B4-9517CF17AD0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id-ID" sz="1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Pembekalan coach &amp; mentor</a:t>
          </a:r>
        </a:p>
        <a:p>
          <a:pPr>
            <a:spcAft>
              <a:spcPct val="35000"/>
            </a:spcAft>
          </a:pPr>
          <a:r>
            <a:rPr lang="id-ID" sz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(&amp; utk penguji saat seminar)</a:t>
          </a:r>
        </a:p>
      </dgm:t>
    </dgm:pt>
    <dgm:pt modelId="{56AC52D5-12D5-4097-A196-0DE249F5013C}" type="parTrans" cxnId="{6AD622AB-7CE8-4B08-8A47-CA927143FF89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D8EB8FC-4784-4B86-930B-680BB0FB32D5}" type="sibTrans" cxnId="{6AD622AB-7CE8-4B08-8A47-CA927143FF89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AB498EF0-259E-45C4-BA4C-82892C195800}">
      <dgm:prSet custT="1"/>
      <dgm:spPr/>
      <dgm:t>
        <a:bodyPr/>
        <a:lstStyle/>
        <a:p>
          <a:r>
            <a:rPr lang="id-ID" sz="1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Pembekalan Pendamping</a:t>
          </a:r>
        </a:p>
      </dgm:t>
    </dgm:pt>
    <dgm:pt modelId="{74EC463B-49F6-4235-8AE0-8D620B70F6EE}" type="parTrans" cxnId="{0DFE4322-0C8D-4046-BFF3-B91F9227C1C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5718C94A-15BD-4C7D-BD4D-FDC683BEBC9A}" type="sibTrans" cxnId="{0DFE4322-0C8D-4046-BFF3-B91F9227C1C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ECEEC422-E2D6-40A7-A335-7F0E6B4B0F8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id-ID" sz="1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Penyiapan Administrasi &amp; Keuangan </a:t>
          </a:r>
        </a:p>
        <a:p>
          <a:pPr>
            <a:spcAft>
              <a:spcPct val="35000"/>
            </a:spcAft>
          </a:pPr>
          <a:r>
            <a:rPr lang="id-ID" sz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(Penyesuaian RAB)</a:t>
          </a:r>
        </a:p>
      </dgm:t>
    </dgm:pt>
    <dgm:pt modelId="{E0CCFA97-2602-45BC-8BEA-00B27E92E4B3}" type="parTrans" cxnId="{5FAEDC96-74A3-43B1-BC29-4C24417B014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DCD4B278-B50A-4DCF-B7FF-07469F0BF0C4}" type="sibTrans" cxnId="{5FAEDC96-74A3-43B1-BC29-4C24417B0143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C7B82DC-095C-45F0-BD1F-B00041BC71DD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Penentuan Tempat Penyelenggaraan</a:t>
          </a:r>
        </a:p>
      </dgm:t>
    </dgm:pt>
    <dgm:pt modelId="{C7BA549F-21A9-4614-BCAF-560FEBA1BD67}" type="parTrans" cxnId="{7D09E3F1-A59E-4D25-BF1F-14BC8D232679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4A7C7F3-E15D-4F3E-B696-54B4B00350B0}" type="sibTrans" cxnId="{7D09E3F1-A59E-4D25-BF1F-14BC8D232679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D234E41A-27A8-4190-8D7F-9FEB02111187}">
      <dgm:prSet custT="1"/>
      <dgm:spPr/>
      <dgm:t>
        <a:bodyPr/>
        <a:lstStyle/>
        <a:p>
          <a:r>
            <a:rPr lang="id-ID" sz="1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Penyelenggaraan Mini Workshop </a:t>
          </a:r>
        </a:p>
        <a:p>
          <a:r>
            <a:rPr lang="id-ID" sz="8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(diutamakan utk wi &amp; penyelenggara yg belum pernah TOF)</a:t>
          </a:r>
        </a:p>
      </dgm:t>
    </dgm:pt>
    <dgm:pt modelId="{2E77533A-7A01-43C1-B02E-3120545AC8A7}" type="parTrans" cxnId="{183A15DF-2299-449F-AACD-B58ED25BD6A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346C7FF3-FA06-46D0-A692-00905FA2CFB4}" type="sibTrans" cxnId="{183A15DF-2299-449F-AACD-B58ED25BD6A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854C8092-AC6F-4436-A33C-15F352C3DA51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Penjadwalan &amp; Sinkronisasi dg Pelatihan lain</a:t>
          </a:r>
        </a:p>
      </dgm:t>
    </dgm:pt>
    <dgm:pt modelId="{CFAB8C48-5A67-46C0-B1A4-550B61C70BE0}" type="parTrans" cxnId="{51EFF6E3-536C-4D77-9ECA-8CF1DC41680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7A263209-1895-4E98-BEDF-BD837ADC8637}" type="sibTrans" cxnId="{51EFF6E3-536C-4D77-9ECA-8CF1DC416806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3E2DB3DB-BE3B-4210-B69F-E5D4E8F4EB78}" type="pres">
      <dgm:prSet presAssocID="{327A3CB8-E634-440B-B898-6E1B769D6A29}" presName="diagram" presStyleCnt="0">
        <dgm:presLayoutVars>
          <dgm:dir/>
          <dgm:resizeHandles val="exact"/>
        </dgm:presLayoutVars>
      </dgm:prSet>
      <dgm:spPr/>
    </dgm:pt>
    <dgm:pt modelId="{0396A598-0851-4569-8506-0E7FAE01895F}" type="pres">
      <dgm:prSet presAssocID="{3B397E11-C2F8-4822-979E-B775674C22A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190C6-528A-4499-9E94-19EA8510E859}" type="pres">
      <dgm:prSet presAssocID="{97219F88-EF71-4E0F-B33D-11161E8A7388}" presName="sibTrans" presStyleCnt="0"/>
      <dgm:spPr/>
    </dgm:pt>
    <dgm:pt modelId="{C0181F8F-4877-4524-9D41-A44ECC44B083}" type="pres">
      <dgm:prSet presAssocID="{65CB42F9-58B6-4410-9B52-9B688A4534B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542B3-4D90-4BB5-81F3-D606B6F3A617}" type="pres">
      <dgm:prSet presAssocID="{F3615397-C48D-46A8-BA54-4CCE5E285FB2}" presName="sibTrans" presStyleCnt="0"/>
      <dgm:spPr/>
    </dgm:pt>
    <dgm:pt modelId="{3812098E-77DA-425D-B70A-9D8EB1D189D6}" type="pres">
      <dgm:prSet presAssocID="{D234E41A-27A8-4190-8D7F-9FEB0211118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6D5F9-75BB-432B-927A-CC40B12E2D9B}" type="pres">
      <dgm:prSet presAssocID="{346C7FF3-FA06-46D0-A692-00905FA2CFB4}" presName="sibTrans" presStyleCnt="0"/>
      <dgm:spPr/>
    </dgm:pt>
    <dgm:pt modelId="{718B6890-35B3-42A2-AB3B-7DC1683B917B}" type="pres">
      <dgm:prSet presAssocID="{084E5D03-6EBB-4B37-B0B4-9517CF17AD06}" presName="node" presStyleLbl="node1" presStyleIdx="3" presStyleCnt="8" custLinFactNeighborX="-1008" custLinFactNeighborY="-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C72F0-8FCB-47D2-99AD-8309E55BB39C}" type="pres">
      <dgm:prSet presAssocID="{4D8EB8FC-4784-4B86-930B-680BB0FB32D5}" presName="sibTrans" presStyleCnt="0"/>
      <dgm:spPr/>
    </dgm:pt>
    <dgm:pt modelId="{3E0CBFDF-C380-4411-8829-308E8ED5DE24}" type="pres">
      <dgm:prSet presAssocID="{AB498EF0-259E-45C4-BA4C-82892C19580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F7A8C-8D14-437F-9E8F-BBFDF4FE4900}" type="pres">
      <dgm:prSet presAssocID="{5718C94A-15BD-4C7D-BD4D-FDC683BEBC9A}" presName="sibTrans" presStyleCnt="0"/>
      <dgm:spPr/>
    </dgm:pt>
    <dgm:pt modelId="{B78E5121-908B-4683-9B4B-B24001A63B4B}" type="pres">
      <dgm:prSet presAssocID="{ECEEC422-E2D6-40A7-A335-7F0E6B4B0F8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499F-C428-4BFC-9F85-9284E85AC8F8}" type="pres">
      <dgm:prSet presAssocID="{DCD4B278-B50A-4DCF-B7FF-07469F0BF0C4}" presName="sibTrans" presStyleCnt="0"/>
      <dgm:spPr/>
    </dgm:pt>
    <dgm:pt modelId="{A38A7EDC-0DC5-4BA3-B203-769E51AC7811}" type="pres">
      <dgm:prSet presAssocID="{0C7B82DC-095C-45F0-BD1F-B00041BC71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BC638-F6B2-4550-AC1A-D3F485DFB305}" type="pres">
      <dgm:prSet presAssocID="{44A7C7F3-E15D-4F3E-B696-54B4B00350B0}" presName="sibTrans" presStyleCnt="0"/>
      <dgm:spPr/>
    </dgm:pt>
    <dgm:pt modelId="{DB0BCC5E-EE74-4244-9B5A-5AAF7AF8CBA9}" type="pres">
      <dgm:prSet presAssocID="{854C8092-AC6F-4436-A33C-15F352C3DA5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FF6E3-536C-4D77-9ECA-8CF1DC416806}" srcId="{327A3CB8-E634-440B-B898-6E1B769D6A29}" destId="{854C8092-AC6F-4436-A33C-15F352C3DA51}" srcOrd="7" destOrd="0" parTransId="{CFAB8C48-5A67-46C0-B1A4-550B61C70BE0}" sibTransId="{7A263209-1895-4E98-BEDF-BD837ADC8637}"/>
    <dgm:cxn modelId="{183A15DF-2299-449F-AACD-B58ED25BD6A8}" srcId="{327A3CB8-E634-440B-B898-6E1B769D6A29}" destId="{D234E41A-27A8-4190-8D7F-9FEB02111187}" srcOrd="2" destOrd="0" parTransId="{2E77533A-7A01-43C1-B02E-3120545AC8A7}" sibTransId="{346C7FF3-FA06-46D0-A692-00905FA2CFB4}"/>
    <dgm:cxn modelId="{A396AC6D-BDBD-499E-B058-9B87474C4D9A}" type="presOf" srcId="{327A3CB8-E634-440B-B898-6E1B769D6A29}" destId="{3E2DB3DB-BE3B-4210-B69F-E5D4E8F4EB78}" srcOrd="0" destOrd="0" presId="urn:microsoft.com/office/officeart/2005/8/layout/default"/>
    <dgm:cxn modelId="{5F3D8898-91B8-4CBC-9BD7-71C49206CE77}" srcId="{327A3CB8-E634-440B-B898-6E1B769D6A29}" destId="{3B397E11-C2F8-4822-979E-B775674C22A2}" srcOrd="0" destOrd="0" parTransId="{F23ECBD6-FB5B-4D53-992B-CA59EA1E0A11}" sibTransId="{97219F88-EF71-4E0F-B33D-11161E8A7388}"/>
    <dgm:cxn modelId="{1EC4EAC1-CB88-4A00-BE91-D37418A37951}" type="presOf" srcId="{ECEEC422-E2D6-40A7-A335-7F0E6B4B0F8B}" destId="{B78E5121-908B-4683-9B4B-B24001A63B4B}" srcOrd="0" destOrd="0" presId="urn:microsoft.com/office/officeart/2005/8/layout/default"/>
    <dgm:cxn modelId="{A29D5E33-3FA7-4144-8E88-39E424B64C42}" type="presOf" srcId="{854C8092-AC6F-4436-A33C-15F352C3DA51}" destId="{DB0BCC5E-EE74-4244-9B5A-5AAF7AF8CBA9}" srcOrd="0" destOrd="0" presId="urn:microsoft.com/office/officeart/2005/8/layout/default"/>
    <dgm:cxn modelId="{35DE7556-1036-40FF-BCD3-EC92D3929A9A}" srcId="{327A3CB8-E634-440B-B898-6E1B769D6A29}" destId="{65CB42F9-58B6-4410-9B52-9B688A4534BA}" srcOrd="1" destOrd="0" parTransId="{E5CA3CAB-D36F-4517-87D2-591F455CD6D1}" sibTransId="{F3615397-C48D-46A8-BA54-4CCE5E285FB2}"/>
    <dgm:cxn modelId="{02440013-55B5-4F27-A802-CF99D29FE79C}" type="presOf" srcId="{0C7B82DC-095C-45F0-BD1F-B00041BC71DD}" destId="{A38A7EDC-0DC5-4BA3-B203-769E51AC7811}" srcOrd="0" destOrd="0" presId="urn:microsoft.com/office/officeart/2005/8/layout/default"/>
    <dgm:cxn modelId="{14DEDA46-09F3-4FE7-B881-8D051823BB75}" type="presOf" srcId="{3B397E11-C2F8-4822-979E-B775674C22A2}" destId="{0396A598-0851-4569-8506-0E7FAE01895F}" srcOrd="0" destOrd="0" presId="urn:microsoft.com/office/officeart/2005/8/layout/default"/>
    <dgm:cxn modelId="{0B88CAB9-E7D3-4F7F-A323-3034586E2FCD}" type="presOf" srcId="{AB498EF0-259E-45C4-BA4C-82892C195800}" destId="{3E0CBFDF-C380-4411-8829-308E8ED5DE24}" srcOrd="0" destOrd="0" presId="urn:microsoft.com/office/officeart/2005/8/layout/default"/>
    <dgm:cxn modelId="{80A93A64-03E7-463F-8FD0-BF35CD5441EE}" type="presOf" srcId="{084E5D03-6EBB-4B37-B0B4-9517CF17AD06}" destId="{718B6890-35B3-42A2-AB3B-7DC1683B917B}" srcOrd="0" destOrd="0" presId="urn:microsoft.com/office/officeart/2005/8/layout/default"/>
    <dgm:cxn modelId="{6AD622AB-7CE8-4B08-8A47-CA927143FF89}" srcId="{327A3CB8-E634-440B-B898-6E1B769D6A29}" destId="{084E5D03-6EBB-4B37-B0B4-9517CF17AD06}" srcOrd="3" destOrd="0" parTransId="{56AC52D5-12D5-4097-A196-0DE249F5013C}" sibTransId="{4D8EB8FC-4784-4B86-930B-680BB0FB32D5}"/>
    <dgm:cxn modelId="{7D09E3F1-A59E-4D25-BF1F-14BC8D232679}" srcId="{327A3CB8-E634-440B-B898-6E1B769D6A29}" destId="{0C7B82DC-095C-45F0-BD1F-B00041BC71DD}" srcOrd="6" destOrd="0" parTransId="{C7BA549F-21A9-4614-BCAF-560FEBA1BD67}" sibTransId="{44A7C7F3-E15D-4F3E-B696-54B4B00350B0}"/>
    <dgm:cxn modelId="{77D6D67A-263E-4F4E-BB91-EF7AC1C74F4C}" type="presOf" srcId="{D234E41A-27A8-4190-8D7F-9FEB02111187}" destId="{3812098E-77DA-425D-B70A-9D8EB1D189D6}" srcOrd="0" destOrd="0" presId="urn:microsoft.com/office/officeart/2005/8/layout/default"/>
    <dgm:cxn modelId="{E4AA3FE2-1248-44C9-9154-ABD227775B45}" type="presOf" srcId="{65CB42F9-58B6-4410-9B52-9B688A4534BA}" destId="{C0181F8F-4877-4524-9D41-A44ECC44B083}" srcOrd="0" destOrd="0" presId="urn:microsoft.com/office/officeart/2005/8/layout/default"/>
    <dgm:cxn modelId="{5FAEDC96-74A3-43B1-BC29-4C24417B0143}" srcId="{327A3CB8-E634-440B-B898-6E1B769D6A29}" destId="{ECEEC422-E2D6-40A7-A335-7F0E6B4B0F8B}" srcOrd="5" destOrd="0" parTransId="{E0CCFA97-2602-45BC-8BEA-00B27E92E4B3}" sibTransId="{DCD4B278-B50A-4DCF-B7FF-07469F0BF0C4}"/>
    <dgm:cxn modelId="{0DFE4322-0C8D-4046-BFF3-B91F9227C1C3}" srcId="{327A3CB8-E634-440B-B898-6E1B769D6A29}" destId="{AB498EF0-259E-45C4-BA4C-82892C195800}" srcOrd="4" destOrd="0" parTransId="{74EC463B-49F6-4235-8AE0-8D620B70F6EE}" sibTransId="{5718C94A-15BD-4C7D-BD4D-FDC683BEBC9A}"/>
    <dgm:cxn modelId="{C4771690-CE88-463F-B9B7-DD4CF8D919A3}" type="presParOf" srcId="{3E2DB3DB-BE3B-4210-B69F-E5D4E8F4EB78}" destId="{0396A598-0851-4569-8506-0E7FAE01895F}" srcOrd="0" destOrd="0" presId="urn:microsoft.com/office/officeart/2005/8/layout/default"/>
    <dgm:cxn modelId="{0C2ED726-B6B0-43E8-AA56-848CE3A9EBA3}" type="presParOf" srcId="{3E2DB3DB-BE3B-4210-B69F-E5D4E8F4EB78}" destId="{2A2190C6-528A-4499-9E94-19EA8510E859}" srcOrd="1" destOrd="0" presId="urn:microsoft.com/office/officeart/2005/8/layout/default"/>
    <dgm:cxn modelId="{A2297A48-C15A-4FE2-B3EB-924B93750A0D}" type="presParOf" srcId="{3E2DB3DB-BE3B-4210-B69F-E5D4E8F4EB78}" destId="{C0181F8F-4877-4524-9D41-A44ECC44B083}" srcOrd="2" destOrd="0" presId="urn:microsoft.com/office/officeart/2005/8/layout/default"/>
    <dgm:cxn modelId="{54F04D12-A664-4842-ABC6-F09EB4DC231B}" type="presParOf" srcId="{3E2DB3DB-BE3B-4210-B69F-E5D4E8F4EB78}" destId="{7D7542B3-4D90-4BB5-81F3-D606B6F3A617}" srcOrd="3" destOrd="0" presId="urn:microsoft.com/office/officeart/2005/8/layout/default"/>
    <dgm:cxn modelId="{C8C3EA5E-782F-40D9-AA11-74C10F00B5EA}" type="presParOf" srcId="{3E2DB3DB-BE3B-4210-B69F-E5D4E8F4EB78}" destId="{3812098E-77DA-425D-B70A-9D8EB1D189D6}" srcOrd="4" destOrd="0" presId="urn:microsoft.com/office/officeart/2005/8/layout/default"/>
    <dgm:cxn modelId="{63F6A04D-5B47-4059-B81A-3FBADAD56DC8}" type="presParOf" srcId="{3E2DB3DB-BE3B-4210-B69F-E5D4E8F4EB78}" destId="{7A96D5F9-75BB-432B-927A-CC40B12E2D9B}" srcOrd="5" destOrd="0" presId="urn:microsoft.com/office/officeart/2005/8/layout/default"/>
    <dgm:cxn modelId="{51E77162-2512-456A-B429-16BD67FF3B92}" type="presParOf" srcId="{3E2DB3DB-BE3B-4210-B69F-E5D4E8F4EB78}" destId="{718B6890-35B3-42A2-AB3B-7DC1683B917B}" srcOrd="6" destOrd="0" presId="urn:microsoft.com/office/officeart/2005/8/layout/default"/>
    <dgm:cxn modelId="{13E8617D-322C-452A-8E08-5E6FEBAD0228}" type="presParOf" srcId="{3E2DB3DB-BE3B-4210-B69F-E5D4E8F4EB78}" destId="{D9BC72F0-8FCB-47D2-99AD-8309E55BB39C}" srcOrd="7" destOrd="0" presId="urn:microsoft.com/office/officeart/2005/8/layout/default"/>
    <dgm:cxn modelId="{D2F41FC4-06BD-4236-B69D-0F16F99A18CD}" type="presParOf" srcId="{3E2DB3DB-BE3B-4210-B69F-E5D4E8F4EB78}" destId="{3E0CBFDF-C380-4411-8829-308E8ED5DE24}" srcOrd="8" destOrd="0" presId="urn:microsoft.com/office/officeart/2005/8/layout/default"/>
    <dgm:cxn modelId="{0E39A61D-349A-4E61-99D7-E693C578837B}" type="presParOf" srcId="{3E2DB3DB-BE3B-4210-B69F-E5D4E8F4EB78}" destId="{FB1F7A8C-8D14-437F-9E8F-BBFDF4FE4900}" srcOrd="9" destOrd="0" presId="urn:microsoft.com/office/officeart/2005/8/layout/default"/>
    <dgm:cxn modelId="{32BBB2A3-BAA8-4C70-990A-D0182AA84F18}" type="presParOf" srcId="{3E2DB3DB-BE3B-4210-B69F-E5D4E8F4EB78}" destId="{B78E5121-908B-4683-9B4B-B24001A63B4B}" srcOrd="10" destOrd="0" presId="urn:microsoft.com/office/officeart/2005/8/layout/default"/>
    <dgm:cxn modelId="{F741ADDA-57FA-43E3-93A7-34235166D877}" type="presParOf" srcId="{3E2DB3DB-BE3B-4210-B69F-E5D4E8F4EB78}" destId="{F413499F-C428-4BFC-9F85-9284E85AC8F8}" srcOrd="11" destOrd="0" presId="urn:microsoft.com/office/officeart/2005/8/layout/default"/>
    <dgm:cxn modelId="{81A8ABEF-4AC4-4015-9EAC-73EC1C6565D5}" type="presParOf" srcId="{3E2DB3DB-BE3B-4210-B69F-E5D4E8F4EB78}" destId="{A38A7EDC-0DC5-4BA3-B203-769E51AC7811}" srcOrd="12" destOrd="0" presId="urn:microsoft.com/office/officeart/2005/8/layout/default"/>
    <dgm:cxn modelId="{B0356493-523B-40C5-84AC-9913D74A427B}" type="presParOf" srcId="{3E2DB3DB-BE3B-4210-B69F-E5D4E8F4EB78}" destId="{8FFBC638-F6B2-4550-AC1A-D3F485DFB305}" srcOrd="13" destOrd="0" presId="urn:microsoft.com/office/officeart/2005/8/layout/default"/>
    <dgm:cxn modelId="{35D34AA5-80E7-42EB-8ADF-FC6CA686F977}" type="presParOf" srcId="{3E2DB3DB-BE3B-4210-B69F-E5D4E8F4EB78}" destId="{DB0BCC5E-EE74-4244-9B5A-5AAF7AF8CBA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ADFA2-1F8F-4EF4-80A3-728199CE1B51}" type="doc">
      <dgm:prSet loTypeId="urn:microsoft.com/office/officeart/2005/8/layout/targe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E24C2CA7-946E-451A-B3C1-78EBB2413669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Bela </a:t>
          </a:r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Negara </a:t>
          </a:r>
        </a:p>
      </dgm:t>
    </dgm:pt>
    <dgm:pt modelId="{50836322-A3C2-4E17-AC9C-B6FF892F1C50}" type="parTrans" cxnId="{ED6B9022-48B2-4B91-9EB0-5D0D5420BA29}">
      <dgm:prSet/>
      <dgm:spPr/>
      <dgm:t>
        <a:bodyPr/>
        <a:lstStyle/>
        <a:p>
          <a:endParaRPr lang="id-ID"/>
        </a:p>
      </dgm:t>
    </dgm:pt>
    <dgm:pt modelId="{DCCC861C-B5BB-4EDF-A993-F285E33DAB3F}" type="sibTrans" cxnId="{ED6B9022-48B2-4B91-9EB0-5D0D5420BA29}">
      <dgm:prSet/>
      <dgm:spPr/>
      <dgm:t>
        <a:bodyPr/>
        <a:lstStyle/>
        <a:p>
          <a:endParaRPr lang="id-ID"/>
        </a:p>
      </dgm:t>
    </dgm:pt>
    <dgm:pt modelId="{6A98428F-43CD-4443-9D30-9F3196780755}">
      <dgm:prSet/>
      <dgm:spPr/>
      <dgm:t>
        <a:bodyPr/>
        <a:lstStyle/>
        <a:p>
          <a:r>
            <a:rPr lang="id-ID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Pendampingan</a:t>
          </a:r>
          <a:endParaRPr lang="id-ID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3A23D3B6-0050-4ED3-9473-CBECF72C57FC}" type="parTrans" cxnId="{C5D130BC-24D7-46FA-A6E6-EFD8C98AAC49}">
      <dgm:prSet/>
      <dgm:spPr/>
      <dgm:t>
        <a:bodyPr/>
        <a:lstStyle/>
        <a:p>
          <a:endParaRPr lang="id-ID"/>
        </a:p>
      </dgm:t>
    </dgm:pt>
    <dgm:pt modelId="{8188B6FB-4B5F-49F1-8F6B-F0C39275B99A}" type="sibTrans" cxnId="{C5D130BC-24D7-46FA-A6E6-EFD8C98AAC49}">
      <dgm:prSet/>
      <dgm:spPr/>
      <dgm:t>
        <a:bodyPr/>
        <a:lstStyle/>
        <a:p>
          <a:endParaRPr lang="id-ID"/>
        </a:p>
      </dgm:t>
    </dgm:pt>
    <dgm:pt modelId="{B12B0027-B0D3-4D93-9A14-4C38E6BEF11A}">
      <dgm:prSet/>
      <dgm:spPr/>
      <dgm:t>
        <a:bodyPr/>
        <a:lstStyle/>
        <a:p>
          <a:r>
            <a:rPr lang="id-ID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Workshop</a:t>
          </a:r>
          <a:endParaRPr lang="id-ID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</dgm:t>
    </dgm:pt>
    <dgm:pt modelId="{E2806889-8E76-4897-BB92-5C8FCB70DE9A}" type="parTrans" cxnId="{4F156843-C32B-4887-98C4-AF54B2A74633}">
      <dgm:prSet/>
      <dgm:spPr/>
      <dgm:t>
        <a:bodyPr/>
        <a:lstStyle/>
        <a:p>
          <a:endParaRPr lang="id-ID"/>
        </a:p>
      </dgm:t>
    </dgm:pt>
    <dgm:pt modelId="{3904CF12-45C3-4449-B68A-7CC216CB2AFC}" type="sibTrans" cxnId="{4F156843-C32B-4887-98C4-AF54B2A74633}">
      <dgm:prSet/>
      <dgm:spPr/>
      <dgm:t>
        <a:bodyPr/>
        <a:lstStyle/>
        <a:p>
          <a:endParaRPr lang="id-ID"/>
        </a:p>
      </dgm:t>
    </dgm:pt>
    <dgm:pt modelId="{3C987EE7-5020-402F-9421-E0F6EB8D3614}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Rundown 5 hari</a:t>
          </a:r>
        </a:p>
      </dgm:t>
    </dgm:pt>
    <dgm:pt modelId="{B14C4CA2-D600-4086-BC94-F08FEC1D8CE6}" type="parTrans" cxnId="{332F7803-8C8E-4056-9188-4F1CFE979160}">
      <dgm:prSet/>
      <dgm:spPr/>
      <dgm:t>
        <a:bodyPr/>
        <a:lstStyle/>
        <a:p>
          <a:endParaRPr lang="id-ID"/>
        </a:p>
      </dgm:t>
    </dgm:pt>
    <dgm:pt modelId="{1551DAE0-9CA6-4B67-8E5A-1075AD2ADB09}" type="sibTrans" cxnId="{332F7803-8C8E-4056-9188-4F1CFE979160}">
      <dgm:prSet/>
      <dgm:spPr/>
      <dgm:t>
        <a:bodyPr/>
        <a:lstStyle/>
        <a:p>
          <a:endParaRPr lang="id-ID"/>
        </a:p>
      </dgm:t>
    </dgm:pt>
    <dgm:pt modelId="{353165FC-7716-4EC5-B54C-0042A0D5BB97}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Caraka malam</a:t>
          </a:r>
        </a:p>
      </dgm:t>
    </dgm:pt>
    <dgm:pt modelId="{769347A5-4CCC-40D7-8AD8-540D7A26E7AA}" type="parTrans" cxnId="{AA454953-C222-43DE-B670-703F66B380AC}">
      <dgm:prSet/>
      <dgm:spPr/>
      <dgm:t>
        <a:bodyPr/>
        <a:lstStyle/>
        <a:p>
          <a:endParaRPr lang="id-ID"/>
        </a:p>
      </dgm:t>
    </dgm:pt>
    <dgm:pt modelId="{22843024-8075-4445-A8F5-65688FE10684}" type="sibTrans" cxnId="{AA454953-C222-43DE-B670-703F66B380AC}">
      <dgm:prSet/>
      <dgm:spPr/>
      <dgm:t>
        <a:bodyPr/>
        <a:lstStyle/>
        <a:p>
          <a:endParaRPr lang="id-ID"/>
        </a:p>
      </dgm:t>
    </dgm:pt>
    <dgm:pt modelId="{9A97BFC4-0E8D-44A2-A84B-2B7F5F7C316F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Tujuan</a:t>
          </a:r>
        </a:p>
      </dgm:t>
    </dgm:pt>
    <dgm:pt modelId="{D1C739E0-B492-4909-95CE-78142FCAB9D8}" type="parTrans" cxnId="{58EC2B7E-94A6-4576-B3CA-A009838F94F8}">
      <dgm:prSet/>
      <dgm:spPr/>
      <dgm:t>
        <a:bodyPr/>
        <a:lstStyle/>
        <a:p>
          <a:endParaRPr lang="id-ID"/>
        </a:p>
      </dgm:t>
    </dgm:pt>
    <dgm:pt modelId="{81E1E908-8217-48EB-8CDC-90FFF687E168}" type="sibTrans" cxnId="{58EC2B7E-94A6-4576-B3CA-A009838F94F8}">
      <dgm:prSet/>
      <dgm:spPr/>
      <dgm:t>
        <a:bodyPr/>
        <a:lstStyle/>
        <a:p>
          <a:endParaRPr lang="id-ID"/>
        </a:p>
      </dgm:t>
    </dgm:pt>
    <dgm:pt modelId="{8619BD7F-5083-4CD6-AD3B-0D516D65D339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Kode Etik Pendamping</a:t>
          </a:r>
        </a:p>
      </dgm:t>
    </dgm:pt>
    <dgm:pt modelId="{74C7A52D-E061-4013-852B-9A97C7BD88E4}" type="parTrans" cxnId="{AFDA778E-04C8-42A5-B52F-119A833361AC}">
      <dgm:prSet/>
      <dgm:spPr/>
      <dgm:t>
        <a:bodyPr/>
        <a:lstStyle/>
        <a:p>
          <a:endParaRPr lang="id-ID"/>
        </a:p>
      </dgm:t>
    </dgm:pt>
    <dgm:pt modelId="{0789080E-8154-474B-8DC3-2DAA9BF0791D}" type="sibTrans" cxnId="{AFDA778E-04C8-42A5-B52F-119A833361AC}">
      <dgm:prSet/>
      <dgm:spPr/>
      <dgm:t>
        <a:bodyPr/>
        <a:lstStyle/>
        <a:p>
          <a:endParaRPr lang="id-ID"/>
        </a:p>
      </dgm:t>
    </dgm:pt>
    <dgm:pt modelId="{203A5699-3F66-4FCD-951F-4BFAFD9233AD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Jadwal</a:t>
          </a:r>
        </a:p>
      </dgm:t>
    </dgm:pt>
    <dgm:pt modelId="{D285E933-5C21-4F88-BEE1-CC3820DE7D2A}" type="parTrans" cxnId="{CCE36EB6-2143-492F-8D6C-6B1FC44A37A1}">
      <dgm:prSet/>
      <dgm:spPr/>
      <dgm:t>
        <a:bodyPr/>
        <a:lstStyle/>
        <a:p>
          <a:endParaRPr lang="id-ID"/>
        </a:p>
      </dgm:t>
    </dgm:pt>
    <dgm:pt modelId="{94712508-C4C6-4179-A2A7-2A9A258E68DC}" type="sibTrans" cxnId="{CCE36EB6-2143-492F-8D6C-6B1FC44A37A1}">
      <dgm:prSet/>
      <dgm:spPr/>
      <dgm:t>
        <a:bodyPr/>
        <a:lstStyle/>
        <a:p>
          <a:endParaRPr lang="id-ID"/>
        </a:p>
      </dgm:t>
    </dgm:pt>
    <dgm:pt modelId="{FEB96911-D4FD-4F61-AD8F-29E44B5C4D16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Persyaratan Pendamping</a:t>
          </a:r>
        </a:p>
      </dgm:t>
    </dgm:pt>
    <dgm:pt modelId="{5B3C1CCC-324E-4391-AAEA-B3346DEF06B6}" type="parTrans" cxnId="{442B6FD3-7537-4D24-B57D-01D04E8D5816}">
      <dgm:prSet/>
      <dgm:spPr/>
      <dgm:t>
        <a:bodyPr/>
        <a:lstStyle/>
        <a:p>
          <a:endParaRPr lang="id-ID"/>
        </a:p>
      </dgm:t>
    </dgm:pt>
    <dgm:pt modelId="{726A9F87-032C-41B7-9A35-D94EC76DD709}" type="sibTrans" cxnId="{442B6FD3-7537-4D24-B57D-01D04E8D5816}">
      <dgm:prSet/>
      <dgm:spPr/>
      <dgm:t>
        <a:bodyPr/>
        <a:lstStyle/>
        <a:p>
          <a:endParaRPr lang="id-ID"/>
        </a:p>
      </dgm:t>
    </dgm:pt>
    <dgm:pt modelId="{CD25ACEB-5E5A-403A-B949-2624142DC7B6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Metode</a:t>
          </a:r>
        </a:p>
      </dgm:t>
    </dgm:pt>
    <dgm:pt modelId="{2EFD52DD-BF94-4888-BA3C-24D6AEB52744}" type="parTrans" cxnId="{E763B4FE-6532-4688-901F-8CAAF29FD5D9}">
      <dgm:prSet/>
      <dgm:spPr/>
      <dgm:t>
        <a:bodyPr/>
        <a:lstStyle/>
        <a:p>
          <a:endParaRPr lang="id-ID"/>
        </a:p>
      </dgm:t>
    </dgm:pt>
    <dgm:pt modelId="{1A74A3AA-6E4E-4150-AADE-DC1B71E633FA}" type="sibTrans" cxnId="{E763B4FE-6532-4688-901F-8CAAF29FD5D9}">
      <dgm:prSet/>
      <dgm:spPr/>
      <dgm:t>
        <a:bodyPr/>
        <a:lstStyle/>
        <a:p>
          <a:endParaRPr lang="id-ID"/>
        </a:p>
      </dgm:t>
    </dgm:pt>
    <dgm:pt modelId="{DD40E59D-A89A-47A5-8DAD-28B116A54ACC}">
      <dgm:prSet phldrT="[Text]"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Modul baru</a:t>
          </a:r>
        </a:p>
      </dgm:t>
    </dgm:pt>
    <dgm:pt modelId="{855465A2-2982-4C85-840C-CA08F2A2E99C}" type="parTrans" cxnId="{93B22432-1D2D-47D4-8AAB-00995815D9E0}">
      <dgm:prSet/>
      <dgm:spPr/>
      <dgm:t>
        <a:bodyPr/>
        <a:lstStyle/>
        <a:p>
          <a:endParaRPr lang="id-ID"/>
        </a:p>
      </dgm:t>
    </dgm:pt>
    <dgm:pt modelId="{F773BDC8-233F-49ED-8234-0C5E94771177}" type="sibTrans" cxnId="{93B22432-1D2D-47D4-8AAB-00995815D9E0}">
      <dgm:prSet/>
      <dgm:spPr/>
      <dgm:t>
        <a:bodyPr/>
        <a:lstStyle/>
        <a:p>
          <a:endParaRPr lang="id-ID"/>
        </a:p>
      </dgm:t>
    </dgm:pt>
    <dgm:pt modelId="{ED07C0FB-0D17-4EAD-ABDD-020A9CAB5E7C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Jadwal</a:t>
          </a:r>
        </a:p>
      </dgm:t>
    </dgm:pt>
    <dgm:pt modelId="{0F9382E1-3369-4F77-8644-C4522F668766}" type="parTrans" cxnId="{81820A07-331D-403B-A234-6E0F938EB4BF}">
      <dgm:prSet/>
      <dgm:spPr/>
      <dgm:t>
        <a:bodyPr/>
        <a:lstStyle/>
        <a:p>
          <a:endParaRPr lang="id-ID"/>
        </a:p>
      </dgm:t>
    </dgm:pt>
    <dgm:pt modelId="{B084DFE9-BB44-4B91-A3AB-2348FD4246C5}" type="sibTrans" cxnId="{81820A07-331D-403B-A234-6E0F938EB4BF}">
      <dgm:prSet/>
      <dgm:spPr/>
      <dgm:t>
        <a:bodyPr/>
        <a:lstStyle/>
        <a:p>
          <a:endParaRPr lang="id-ID"/>
        </a:p>
      </dgm:t>
    </dgm:pt>
    <dgm:pt modelId="{133AB9BE-22B9-4A75-B2CE-A2444A3A5F8B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Syarat Peserta</a:t>
          </a:r>
        </a:p>
      </dgm:t>
    </dgm:pt>
    <dgm:pt modelId="{9EFF34F1-520B-4A54-B056-B402154CDE08}" type="parTrans" cxnId="{D1D5D7F7-5B27-4E99-B953-E4D7B6964553}">
      <dgm:prSet/>
      <dgm:spPr/>
      <dgm:t>
        <a:bodyPr/>
        <a:lstStyle/>
        <a:p>
          <a:endParaRPr lang="id-ID"/>
        </a:p>
      </dgm:t>
    </dgm:pt>
    <dgm:pt modelId="{A6630897-77E5-47AE-A0FB-A78BA6DCD5CC}" type="sibTrans" cxnId="{D1D5D7F7-5B27-4E99-B953-E4D7B6964553}">
      <dgm:prSet/>
      <dgm:spPr/>
      <dgm:t>
        <a:bodyPr/>
        <a:lstStyle/>
        <a:p>
          <a:endParaRPr lang="id-ID"/>
        </a:p>
      </dgm:t>
    </dgm:pt>
    <dgm:pt modelId="{465214FF-A1C0-446B-AF42-F12DA4E87F6E}">
      <dgm:prSet/>
      <dgm:spPr/>
      <dgm:t>
        <a:bodyPr/>
        <a:lstStyle/>
        <a:p>
          <a:r>
            <a:rPr lang="id-ID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Anggaran</a:t>
          </a:r>
        </a:p>
      </dgm:t>
    </dgm:pt>
    <dgm:pt modelId="{6AD1A09E-3B21-49B0-B980-4D14BEC681CC}" type="parTrans" cxnId="{BBBB9C6E-45FA-4537-92D4-581EAD493296}">
      <dgm:prSet/>
      <dgm:spPr/>
      <dgm:t>
        <a:bodyPr/>
        <a:lstStyle/>
        <a:p>
          <a:endParaRPr lang="id-ID"/>
        </a:p>
      </dgm:t>
    </dgm:pt>
    <dgm:pt modelId="{A63C17A5-FA62-449F-B1D0-9D8749A4C2E7}" type="sibTrans" cxnId="{BBBB9C6E-45FA-4537-92D4-581EAD493296}">
      <dgm:prSet/>
      <dgm:spPr/>
      <dgm:t>
        <a:bodyPr/>
        <a:lstStyle/>
        <a:p>
          <a:endParaRPr lang="id-ID"/>
        </a:p>
      </dgm:t>
    </dgm:pt>
    <dgm:pt modelId="{0C93EBB3-65AE-45B4-B14A-6EB6E18E98EC}" type="pres">
      <dgm:prSet presAssocID="{749ADFA2-1F8F-4EF4-80A3-728199CE1B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336CD-2853-4848-8EE3-5469E9B722F0}" type="pres">
      <dgm:prSet presAssocID="{E24C2CA7-946E-451A-B3C1-78EBB2413669}" presName="circle1" presStyleLbl="node1" presStyleIdx="0" presStyleCnt="3"/>
      <dgm:spPr/>
    </dgm:pt>
    <dgm:pt modelId="{6F1EBE9C-97B5-445A-AEE4-5A7D7E74B0D2}" type="pres">
      <dgm:prSet presAssocID="{E24C2CA7-946E-451A-B3C1-78EBB2413669}" presName="space" presStyleCnt="0"/>
      <dgm:spPr/>
    </dgm:pt>
    <dgm:pt modelId="{929CA116-87A3-4DB9-BF0F-4BA14637CDB1}" type="pres">
      <dgm:prSet presAssocID="{E24C2CA7-946E-451A-B3C1-78EBB2413669}" presName="rect1" presStyleLbl="alignAcc1" presStyleIdx="0" presStyleCnt="3"/>
      <dgm:spPr/>
      <dgm:t>
        <a:bodyPr/>
        <a:lstStyle/>
        <a:p>
          <a:endParaRPr lang="en-US"/>
        </a:p>
      </dgm:t>
    </dgm:pt>
    <dgm:pt modelId="{AF169861-E20A-4819-9573-28BC1448B814}" type="pres">
      <dgm:prSet presAssocID="{6A98428F-43CD-4443-9D30-9F3196780755}" presName="vertSpace2" presStyleLbl="node1" presStyleIdx="0" presStyleCnt="3"/>
      <dgm:spPr/>
    </dgm:pt>
    <dgm:pt modelId="{16493E33-7401-4B45-A03B-A40DCBB356AB}" type="pres">
      <dgm:prSet presAssocID="{6A98428F-43CD-4443-9D30-9F3196780755}" presName="circle2" presStyleLbl="node1" presStyleIdx="1" presStyleCnt="3"/>
      <dgm:spPr/>
    </dgm:pt>
    <dgm:pt modelId="{4A7C7B50-2D96-47A0-AC5B-289056BEAD77}" type="pres">
      <dgm:prSet presAssocID="{6A98428F-43CD-4443-9D30-9F3196780755}" presName="rect2" presStyleLbl="alignAcc1" presStyleIdx="1" presStyleCnt="3"/>
      <dgm:spPr/>
      <dgm:t>
        <a:bodyPr/>
        <a:lstStyle/>
        <a:p>
          <a:endParaRPr lang="en-US"/>
        </a:p>
      </dgm:t>
    </dgm:pt>
    <dgm:pt modelId="{4F60630F-59B4-460F-B4A6-CE60D9E880EF}" type="pres">
      <dgm:prSet presAssocID="{B12B0027-B0D3-4D93-9A14-4C38E6BEF11A}" presName="vertSpace3" presStyleLbl="node1" presStyleIdx="1" presStyleCnt="3"/>
      <dgm:spPr/>
    </dgm:pt>
    <dgm:pt modelId="{71BD7257-5CC6-4DEE-88A1-FDB9AB2AE84B}" type="pres">
      <dgm:prSet presAssocID="{B12B0027-B0D3-4D93-9A14-4C38E6BEF11A}" presName="circle3" presStyleLbl="node1" presStyleIdx="2" presStyleCnt="3"/>
      <dgm:spPr/>
    </dgm:pt>
    <dgm:pt modelId="{2F571033-0899-41A4-8433-B7BB2415C3BD}" type="pres">
      <dgm:prSet presAssocID="{B12B0027-B0D3-4D93-9A14-4C38E6BEF11A}" presName="rect3" presStyleLbl="alignAcc1" presStyleIdx="2" presStyleCnt="3"/>
      <dgm:spPr/>
      <dgm:t>
        <a:bodyPr/>
        <a:lstStyle/>
        <a:p>
          <a:endParaRPr lang="en-US"/>
        </a:p>
      </dgm:t>
    </dgm:pt>
    <dgm:pt modelId="{4A746158-0806-42DA-A467-0DE91860F161}" type="pres">
      <dgm:prSet presAssocID="{E24C2CA7-946E-451A-B3C1-78EBB241366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F02C-9A94-4D47-855F-038D98A0DC1D}" type="pres">
      <dgm:prSet presAssocID="{E24C2CA7-946E-451A-B3C1-78EBB241366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8DB54-FF3C-40E1-8EEF-FF103F2CC308}" type="pres">
      <dgm:prSet presAssocID="{6A98428F-43CD-4443-9D30-9F319678075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DB4FD-F861-4FD7-B9B5-6BCA0A04BB7C}" type="pres">
      <dgm:prSet presAssocID="{6A98428F-43CD-4443-9D30-9F319678075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43C83-5317-45D1-B05C-18DED0168982}" type="pres">
      <dgm:prSet presAssocID="{B12B0027-B0D3-4D93-9A14-4C38E6BEF11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D320F-C03D-467E-8289-CEA65653CEED}" type="pres">
      <dgm:prSet presAssocID="{B12B0027-B0D3-4D93-9A14-4C38E6BEF11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2B6FD3-7537-4D24-B57D-01D04E8D5816}" srcId="{6A98428F-43CD-4443-9D30-9F3196780755}" destId="{FEB96911-D4FD-4F61-AD8F-29E44B5C4D16}" srcOrd="1" destOrd="0" parTransId="{5B3C1CCC-324E-4391-AAEA-B3346DEF06B6}" sibTransId="{726A9F87-032C-41B7-9A35-D94EC76DD709}"/>
    <dgm:cxn modelId="{BA9F259D-DE4A-419D-8A25-E5FCAB25A266}" type="presOf" srcId="{E24C2CA7-946E-451A-B3C1-78EBB2413669}" destId="{4A746158-0806-42DA-A467-0DE91860F161}" srcOrd="1" destOrd="0" presId="urn:microsoft.com/office/officeart/2005/8/layout/target3"/>
    <dgm:cxn modelId="{5D8A821C-FDD1-43C2-91F0-999F069100C1}" type="presOf" srcId="{B12B0027-B0D3-4D93-9A14-4C38E6BEF11A}" destId="{2F571033-0899-41A4-8433-B7BB2415C3BD}" srcOrd="0" destOrd="0" presId="urn:microsoft.com/office/officeart/2005/8/layout/target3"/>
    <dgm:cxn modelId="{2DAED6E4-CDA8-44AB-9E26-37D10478E7C1}" type="presOf" srcId="{3C987EE7-5020-402F-9421-E0F6EB8D3614}" destId="{161EF02C-9A94-4D47-855F-038D98A0DC1D}" srcOrd="0" destOrd="0" presId="urn:microsoft.com/office/officeart/2005/8/layout/target3"/>
    <dgm:cxn modelId="{C319E854-64C1-4138-ACAC-1CB3CD3C6002}" type="presOf" srcId="{FEB96911-D4FD-4F61-AD8F-29E44B5C4D16}" destId="{7D1DB4FD-F861-4FD7-B9B5-6BCA0A04BB7C}" srcOrd="0" destOrd="1" presId="urn:microsoft.com/office/officeart/2005/8/layout/target3"/>
    <dgm:cxn modelId="{FAC73850-6D31-479A-8544-DE9BB6FC022B}" type="presOf" srcId="{749ADFA2-1F8F-4EF4-80A3-728199CE1B51}" destId="{0C93EBB3-65AE-45B4-B14A-6EB6E18E98EC}" srcOrd="0" destOrd="0" presId="urn:microsoft.com/office/officeart/2005/8/layout/target3"/>
    <dgm:cxn modelId="{CCE36EB6-2143-492F-8D6C-6B1FC44A37A1}" srcId="{6A98428F-43CD-4443-9D30-9F3196780755}" destId="{203A5699-3F66-4FCD-951F-4BFAFD9233AD}" srcOrd="4" destOrd="0" parTransId="{D285E933-5C21-4F88-BEE1-CC3820DE7D2A}" sibTransId="{94712508-C4C6-4179-A2A7-2A9A258E68DC}"/>
    <dgm:cxn modelId="{AA454953-C222-43DE-B670-703F66B380AC}" srcId="{E24C2CA7-946E-451A-B3C1-78EBB2413669}" destId="{353165FC-7716-4EC5-B54C-0042A0D5BB97}" srcOrd="1" destOrd="0" parTransId="{769347A5-4CCC-40D7-8AD8-540D7A26E7AA}" sibTransId="{22843024-8075-4445-A8F5-65688FE10684}"/>
    <dgm:cxn modelId="{332F7803-8C8E-4056-9188-4F1CFE979160}" srcId="{E24C2CA7-946E-451A-B3C1-78EBB2413669}" destId="{3C987EE7-5020-402F-9421-E0F6EB8D3614}" srcOrd="0" destOrd="0" parTransId="{B14C4CA2-D600-4086-BC94-F08FEC1D8CE6}" sibTransId="{1551DAE0-9CA6-4B67-8E5A-1075AD2ADB09}"/>
    <dgm:cxn modelId="{D1E4D555-B4DB-4DAC-8984-71E564FC6A32}" type="presOf" srcId="{6A98428F-43CD-4443-9D30-9F3196780755}" destId="{4A7C7B50-2D96-47A0-AC5B-289056BEAD77}" srcOrd="0" destOrd="0" presId="urn:microsoft.com/office/officeart/2005/8/layout/target3"/>
    <dgm:cxn modelId="{AFDA778E-04C8-42A5-B52F-119A833361AC}" srcId="{6A98428F-43CD-4443-9D30-9F3196780755}" destId="{8619BD7F-5083-4CD6-AD3B-0D516D65D339}" srcOrd="2" destOrd="0" parTransId="{74C7A52D-E061-4013-852B-9A97C7BD88E4}" sibTransId="{0789080E-8154-474B-8DC3-2DAA9BF0791D}"/>
    <dgm:cxn modelId="{46E0AC9E-A777-4B8C-99D5-0675443038B7}" type="presOf" srcId="{CD25ACEB-5E5A-403A-B949-2624142DC7B6}" destId="{7D1DB4FD-F861-4FD7-B9B5-6BCA0A04BB7C}" srcOrd="0" destOrd="3" presId="urn:microsoft.com/office/officeart/2005/8/layout/target3"/>
    <dgm:cxn modelId="{58EC2B7E-94A6-4576-B3CA-A009838F94F8}" srcId="{6A98428F-43CD-4443-9D30-9F3196780755}" destId="{9A97BFC4-0E8D-44A2-A84B-2B7F5F7C316F}" srcOrd="0" destOrd="0" parTransId="{D1C739E0-B492-4909-95CE-78142FCAB9D8}" sibTransId="{81E1E908-8217-48EB-8CDC-90FFF687E168}"/>
    <dgm:cxn modelId="{E273DDDE-551F-468C-98D4-F56A12535A5D}" type="presOf" srcId="{B12B0027-B0D3-4D93-9A14-4C38E6BEF11A}" destId="{05243C83-5317-45D1-B05C-18DED0168982}" srcOrd="1" destOrd="0" presId="urn:microsoft.com/office/officeart/2005/8/layout/target3"/>
    <dgm:cxn modelId="{1D350893-23A5-4551-8603-745EA9DA6A0D}" type="presOf" srcId="{DD40E59D-A89A-47A5-8DAD-28B116A54ACC}" destId="{161EF02C-9A94-4D47-855F-038D98A0DC1D}" srcOrd="0" destOrd="2" presId="urn:microsoft.com/office/officeart/2005/8/layout/target3"/>
    <dgm:cxn modelId="{7CF1B16D-06BF-4B73-B106-16B2CED031B1}" type="presOf" srcId="{465214FF-A1C0-446B-AF42-F12DA4E87F6E}" destId="{455D320F-C03D-467E-8289-CEA65653CEED}" srcOrd="0" destOrd="2" presId="urn:microsoft.com/office/officeart/2005/8/layout/target3"/>
    <dgm:cxn modelId="{12496451-EDD4-4DBB-B943-CFFD225807D7}" type="presOf" srcId="{E24C2CA7-946E-451A-B3C1-78EBB2413669}" destId="{929CA116-87A3-4DB9-BF0F-4BA14637CDB1}" srcOrd="0" destOrd="0" presId="urn:microsoft.com/office/officeart/2005/8/layout/target3"/>
    <dgm:cxn modelId="{D1D5D7F7-5B27-4E99-B953-E4D7B6964553}" srcId="{B12B0027-B0D3-4D93-9A14-4C38E6BEF11A}" destId="{133AB9BE-22B9-4A75-B2CE-A2444A3A5F8B}" srcOrd="1" destOrd="0" parTransId="{9EFF34F1-520B-4A54-B056-B402154CDE08}" sibTransId="{A6630897-77E5-47AE-A0FB-A78BA6DCD5CC}"/>
    <dgm:cxn modelId="{93B22432-1D2D-47D4-8AAB-00995815D9E0}" srcId="{E24C2CA7-946E-451A-B3C1-78EBB2413669}" destId="{DD40E59D-A89A-47A5-8DAD-28B116A54ACC}" srcOrd="2" destOrd="0" parTransId="{855465A2-2982-4C85-840C-CA08F2A2E99C}" sibTransId="{F773BDC8-233F-49ED-8234-0C5E94771177}"/>
    <dgm:cxn modelId="{5E924E8D-81DE-41BC-9EBB-0F06B8E67C95}" type="presOf" srcId="{8619BD7F-5083-4CD6-AD3B-0D516D65D339}" destId="{7D1DB4FD-F861-4FD7-B9B5-6BCA0A04BB7C}" srcOrd="0" destOrd="2" presId="urn:microsoft.com/office/officeart/2005/8/layout/target3"/>
    <dgm:cxn modelId="{E4352E91-9057-4AC6-A891-FFC1EEBDB2EB}" type="presOf" srcId="{6A98428F-43CD-4443-9D30-9F3196780755}" destId="{0F98DB54-FF3C-40E1-8EEF-FF103F2CC308}" srcOrd="1" destOrd="0" presId="urn:microsoft.com/office/officeart/2005/8/layout/target3"/>
    <dgm:cxn modelId="{EDBF5A37-1373-4131-9866-E02C441749C2}" type="presOf" srcId="{ED07C0FB-0D17-4EAD-ABDD-020A9CAB5E7C}" destId="{455D320F-C03D-467E-8289-CEA65653CEED}" srcOrd="0" destOrd="0" presId="urn:microsoft.com/office/officeart/2005/8/layout/target3"/>
    <dgm:cxn modelId="{F40F6743-BC08-4D82-BFC6-C70EDCD409AE}" type="presOf" srcId="{9A97BFC4-0E8D-44A2-A84B-2B7F5F7C316F}" destId="{7D1DB4FD-F861-4FD7-B9B5-6BCA0A04BB7C}" srcOrd="0" destOrd="0" presId="urn:microsoft.com/office/officeart/2005/8/layout/target3"/>
    <dgm:cxn modelId="{E763B4FE-6532-4688-901F-8CAAF29FD5D9}" srcId="{6A98428F-43CD-4443-9D30-9F3196780755}" destId="{CD25ACEB-5E5A-403A-B949-2624142DC7B6}" srcOrd="3" destOrd="0" parTransId="{2EFD52DD-BF94-4888-BA3C-24D6AEB52744}" sibTransId="{1A74A3AA-6E4E-4150-AADE-DC1B71E633FA}"/>
    <dgm:cxn modelId="{81820A07-331D-403B-A234-6E0F938EB4BF}" srcId="{B12B0027-B0D3-4D93-9A14-4C38E6BEF11A}" destId="{ED07C0FB-0D17-4EAD-ABDD-020A9CAB5E7C}" srcOrd="0" destOrd="0" parTransId="{0F9382E1-3369-4F77-8644-C4522F668766}" sibTransId="{B084DFE9-BB44-4B91-A3AB-2348FD4246C5}"/>
    <dgm:cxn modelId="{4E58CAC6-3C5B-432D-B089-89BC5B4EDAA1}" type="presOf" srcId="{133AB9BE-22B9-4A75-B2CE-A2444A3A5F8B}" destId="{455D320F-C03D-467E-8289-CEA65653CEED}" srcOrd="0" destOrd="1" presId="urn:microsoft.com/office/officeart/2005/8/layout/target3"/>
    <dgm:cxn modelId="{BBBB9C6E-45FA-4537-92D4-581EAD493296}" srcId="{B12B0027-B0D3-4D93-9A14-4C38E6BEF11A}" destId="{465214FF-A1C0-446B-AF42-F12DA4E87F6E}" srcOrd="2" destOrd="0" parTransId="{6AD1A09E-3B21-49B0-B980-4D14BEC681CC}" sibTransId="{A63C17A5-FA62-449F-B1D0-9D8749A4C2E7}"/>
    <dgm:cxn modelId="{67470778-9D3A-4050-94B2-1652F8058F42}" type="presOf" srcId="{203A5699-3F66-4FCD-951F-4BFAFD9233AD}" destId="{7D1DB4FD-F861-4FD7-B9B5-6BCA0A04BB7C}" srcOrd="0" destOrd="4" presId="urn:microsoft.com/office/officeart/2005/8/layout/target3"/>
    <dgm:cxn modelId="{C5D130BC-24D7-46FA-A6E6-EFD8C98AAC49}" srcId="{749ADFA2-1F8F-4EF4-80A3-728199CE1B51}" destId="{6A98428F-43CD-4443-9D30-9F3196780755}" srcOrd="1" destOrd="0" parTransId="{3A23D3B6-0050-4ED3-9473-CBECF72C57FC}" sibTransId="{8188B6FB-4B5F-49F1-8F6B-F0C39275B99A}"/>
    <dgm:cxn modelId="{ED6B9022-48B2-4B91-9EB0-5D0D5420BA29}" srcId="{749ADFA2-1F8F-4EF4-80A3-728199CE1B51}" destId="{E24C2CA7-946E-451A-B3C1-78EBB2413669}" srcOrd="0" destOrd="0" parTransId="{50836322-A3C2-4E17-AC9C-B6FF892F1C50}" sibTransId="{DCCC861C-B5BB-4EDF-A993-F285E33DAB3F}"/>
    <dgm:cxn modelId="{F3F9C2AD-272E-4704-A8A2-6C562B461D2E}" type="presOf" srcId="{353165FC-7716-4EC5-B54C-0042A0D5BB97}" destId="{161EF02C-9A94-4D47-855F-038D98A0DC1D}" srcOrd="0" destOrd="1" presId="urn:microsoft.com/office/officeart/2005/8/layout/target3"/>
    <dgm:cxn modelId="{4F156843-C32B-4887-98C4-AF54B2A74633}" srcId="{749ADFA2-1F8F-4EF4-80A3-728199CE1B51}" destId="{B12B0027-B0D3-4D93-9A14-4C38E6BEF11A}" srcOrd="2" destOrd="0" parTransId="{E2806889-8E76-4897-BB92-5C8FCB70DE9A}" sibTransId="{3904CF12-45C3-4449-B68A-7CC216CB2AFC}"/>
    <dgm:cxn modelId="{4DACD7EC-9493-4C72-A85C-EE54C3D1F7FA}" type="presParOf" srcId="{0C93EBB3-65AE-45B4-B14A-6EB6E18E98EC}" destId="{FD3336CD-2853-4848-8EE3-5469E9B722F0}" srcOrd="0" destOrd="0" presId="urn:microsoft.com/office/officeart/2005/8/layout/target3"/>
    <dgm:cxn modelId="{8169CD11-47FA-4497-B5FC-D22F1E31F958}" type="presParOf" srcId="{0C93EBB3-65AE-45B4-B14A-6EB6E18E98EC}" destId="{6F1EBE9C-97B5-445A-AEE4-5A7D7E74B0D2}" srcOrd="1" destOrd="0" presId="urn:microsoft.com/office/officeart/2005/8/layout/target3"/>
    <dgm:cxn modelId="{427C6B69-5825-489C-96B2-72FE53BE5CF1}" type="presParOf" srcId="{0C93EBB3-65AE-45B4-B14A-6EB6E18E98EC}" destId="{929CA116-87A3-4DB9-BF0F-4BA14637CDB1}" srcOrd="2" destOrd="0" presId="urn:microsoft.com/office/officeart/2005/8/layout/target3"/>
    <dgm:cxn modelId="{33DEC247-4B6C-4E7C-9411-3A1368777EE4}" type="presParOf" srcId="{0C93EBB3-65AE-45B4-B14A-6EB6E18E98EC}" destId="{AF169861-E20A-4819-9573-28BC1448B814}" srcOrd="3" destOrd="0" presId="urn:microsoft.com/office/officeart/2005/8/layout/target3"/>
    <dgm:cxn modelId="{0312C15A-6ED4-4177-A06D-C1A490BEA672}" type="presParOf" srcId="{0C93EBB3-65AE-45B4-B14A-6EB6E18E98EC}" destId="{16493E33-7401-4B45-A03B-A40DCBB356AB}" srcOrd="4" destOrd="0" presId="urn:microsoft.com/office/officeart/2005/8/layout/target3"/>
    <dgm:cxn modelId="{980DA797-277B-48E7-8520-B4C883E3FF75}" type="presParOf" srcId="{0C93EBB3-65AE-45B4-B14A-6EB6E18E98EC}" destId="{4A7C7B50-2D96-47A0-AC5B-289056BEAD77}" srcOrd="5" destOrd="0" presId="urn:microsoft.com/office/officeart/2005/8/layout/target3"/>
    <dgm:cxn modelId="{72D357C3-7A84-4521-9010-6AB7BAEBF338}" type="presParOf" srcId="{0C93EBB3-65AE-45B4-B14A-6EB6E18E98EC}" destId="{4F60630F-59B4-460F-B4A6-CE60D9E880EF}" srcOrd="6" destOrd="0" presId="urn:microsoft.com/office/officeart/2005/8/layout/target3"/>
    <dgm:cxn modelId="{26F2F259-5FF6-4B87-B9FA-A4148B99C9A9}" type="presParOf" srcId="{0C93EBB3-65AE-45B4-B14A-6EB6E18E98EC}" destId="{71BD7257-5CC6-4DEE-88A1-FDB9AB2AE84B}" srcOrd="7" destOrd="0" presId="urn:microsoft.com/office/officeart/2005/8/layout/target3"/>
    <dgm:cxn modelId="{BFA5FA72-25BB-4193-AE3F-D8B4220823E1}" type="presParOf" srcId="{0C93EBB3-65AE-45B4-B14A-6EB6E18E98EC}" destId="{2F571033-0899-41A4-8433-B7BB2415C3BD}" srcOrd="8" destOrd="0" presId="urn:microsoft.com/office/officeart/2005/8/layout/target3"/>
    <dgm:cxn modelId="{0104138C-43C0-4458-857E-F595ABE7BF8A}" type="presParOf" srcId="{0C93EBB3-65AE-45B4-B14A-6EB6E18E98EC}" destId="{4A746158-0806-42DA-A467-0DE91860F161}" srcOrd="9" destOrd="0" presId="urn:microsoft.com/office/officeart/2005/8/layout/target3"/>
    <dgm:cxn modelId="{2BB126F8-0A19-4F8E-B285-12AA576F2CCC}" type="presParOf" srcId="{0C93EBB3-65AE-45B4-B14A-6EB6E18E98EC}" destId="{161EF02C-9A94-4D47-855F-038D98A0DC1D}" srcOrd="10" destOrd="0" presId="urn:microsoft.com/office/officeart/2005/8/layout/target3"/>
    <dgm:cxn modelId="{677B4107-7393-47DF-AC97-B55F96F28EF0}" type="presParOf" srcId="{0C93EBB3-65AE-45B4-B14A-6EB6E18E98EC}" destId="{0F98DB54-FF3C-40E1-8EEF-FF103F2CC308}" srcOrd="11" destOrd="0" presId="urn:microsoft.com/office/officeart/2005/8/layout/target3"/>
    <dgm:cxn modelId="{7E808F27-120C-4393-A035-4E4F2AA77AF1}" type="presParOf" srcId="{0C93EBB3-65AE-45B4-B14A-6EB6E18E98EC}" destId="{7D1DB4FD-F861-4FD7-B9B5-6BCA0A04BB7C}" srcOrd="12" destOrd="0" presId="urn:microsoft.com/office/officeart/2005/8/layout/target3"/>
    <dgm:cxn modelId="{158D968A-818D-4DC2-BD01-02C9CBB0C0AC}" type="presParOf" srcId="{0C93EBB3-65AE-45B4-B14A-6EB6E18E98EC}" destId="{05243C83-5317-45D1-B05C-18DED0168982}" srcOrd="13" destOrd="0" presId="urn:microsoft.com/office/officeart/2005/8/layout/target3"/>
    <dgm:cxn modelId="{0886D08A-2A18-4ED1-BED8-FD5C6FAD914B}" type="presParOf" srcId="{0C93EBB3-65AE-45B4-B14A-6EB6E18E98EC}" destId="{455D320F-C03D-467E-8289-CEA65653CEE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3A31-9C83-4059-A843-50AEE67D346C}">
      <dsp:nvSpPr>
        <dsp:cNvPr id="0" name=""/>
        <dsp:cNvSpPr/>
      </dsp:nvSpPr>
      <dsp:spPr>
        <a:xfrm>
          <a:off x="1004" y="145955"/>
          <a:ext cx="2416045" cy="1208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UU </a:t>
          </a:r>
          <a:r>
            <a:rPr lang="id-ID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No </a:t>
          </a: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5</a:t>
          </a:r>
          <a:r>
            <a:rPr lang="id-ID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/</a:t>
          </a: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2014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ttg</a:t>
          </a: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200" b="1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Aparatur</a:t>
          </a: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200" b="1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Sipil</a:t>
          </a: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Negara</a:t>
          </a:r>
          <a:endParaRPr lang="id-ID" sz="2200" b="1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36386" y="181337"/>
        <a:ext cx="2345281" cy="1137258"/>
      </dsp:txXfrm>
    </dsp:sp>
    <dsp:sp modelId="{C8C9F815-5B45-46B9-80F7-A67FEA6CE7DA}">
      <dsp:nvSpPr>
        <dsp:cNvPr id="0" name=""/>
        <dsp:cNvSpPr/>
      </dsp:nvSpPr>
      <dsp:spPr>
        <a:xfrm>
          <a:off x="242609" y="1353978"/>
          <a:ext cx="241604" cy="90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017"/>
              </a:lnTo>
              <a:lnTo>
                <a:pt x="241604" y="90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8C90-3452-46FF-88CE-9BFEEC0C98C3}">
      <dsp:nvSpPr>
        <dsp:cNvPr id="0" name=""/>
        <dsp:cNvSpPr/>
      </dsp:nvSpPr>
      <dsp:spPr>
        <a:xfrm>
          <a:off x="484213" y="1655984"/>
          <a:ext cx="1932836" cy="12080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Pasal 63-65</a:t>
          </a:r>
        </a:p>
      </dsp:txBody>
      <dsp:txXfrm>
        <a:off x="519595" y="1691366"/>
        <a:ext cx="1862072" cy="1137258"/>
      </dsp:txXfrm>
    </dsp:sp>
    <dsp:sp modelId="{4FB50B9E-C8CA-49C3-B2DF-EC7960BB6665}">
      <dsp:nvSpPr>
        <dsp:cNvPr id="0" name=""/>
        <dsp:cNvSpPr/>
      </dsp:nvSpPr>
      <dsp:spPr>
        <a:xfrm>
          <a:off x="3021062" y="145955"/>
          <a:ext cx="2416045" cy="1208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PP No 11</a:t>
          </a:r>
          <a:r>
            <a:rPr lang="id-ID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/</a:t>
          </a:r>
          <a:r>
            <a:rPr lang="en-US" sz="2200" b="1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2017 </a:t>
          </a:r>
          <a:r>
            <a:rPr lang="id-ID" sz="22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ttg</a:t>
          </a:r>
          <a:r>
            <a:rPr lang="en-US" sz="22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2200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Manajemen</a:t>
          </a:r>
          <a:r>
            <a:rPr lang="en-US" sz="22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PNS</a:t>
          </a:r>
          <a:endParaRPr lang="id-ID" sz="22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3056444" y="181337"/>
        <a:ext cx="2345281" cy="1137258"/>
      </dsp:txXfrm>
    </dsp:sp>
    <dsp:sp modelId="{A3876028-98C7-4BCE-89FD-BF5797043883}">
      <dsp:nvSpPr>
        <dsp:cNvPr id="0" name=""/>
        <dsp:cNvSpPr/>
      </dsp:nvSpPr>
      <dsp:spPr>
        <a:xfrm>
          <a:off x="3262666" y="1353978"/>
          <a:ext cx="241604" cy="90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017"/>
              </a:lnTo>
              <a:lnTo>
                <a:pt x="241604" y="90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4FC8E-DCA6-4A57-8D45-05DE09FD1427}">
      <dsp:nvSpPr>
        <dsp:cNvPr id="0" name=""/>
        <dsp:cNvSpPr/>
      </dsp:nvSpPr>
      <dsp:spPr>
        <a:xfrm>
          <a:off x="3504271" y="1655984"/>
          <a:ext cx="1932836" cy="12080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Pasal  33-37</a:t>
          </a:r>
        </a:p>
      </dsp:txBody>
      <dsp:txXfrm>
        <a:off x="3539653" y="1691366"/>
        <a:ext cx="1862072" cy="1137258"/>
      </dsp:txXfrm>
    </dsp:sp>
    <dsp:sp modelId="{0A7109AD-CAAD-450C-B0EB-7EF4B677F79D}">
      <dsp:nvSpPr>
        <dsp:cNvPr id="0" name=""/>
        <dsp:cNvSpPr/>
      </dsp:nvSpPr>
      <dsp:spPr>
        <a:xfrm>
          <a:off x="6041119" y="145955"/>
          <a:ext cx="2129116" cy="1122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Peraturan</a:t>
          </a:r>
          <a:r>
            <a:rPr lang="en-US" sz="2000" b="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LAN</a:t>
          </a:r>
          <a:endParaRPr lang="id-ID" sz="2000" b="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6074010" y="178846"/>
        <a:ext cx="2063334" cy="1057184"/>
      </dsp:txXfrm>
    </dsp:sp>
    <dsp:sp modelId="{5D752F97-1255-4683-8B2E-DFA8C010EBB5}">
      <dsp:nvSpPr>
        <dsp:cNvPr id="0" name=""/>
        <dsp:cNvSpPr/>
      </dsp:nvSpPr>
      <dsp:spPr>
        <a:xfrm>
          <a:off x="6254030" y="1268921"/>
          <a:ext cx="212911" cy="906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017"/>
              </a:lnTo>
              <a:lnTo>
                <a:pt x="212911" y="90601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CB895-9C1A-4E74-8524-A6162E1D9E2F}">
      <dsp:nvSpPr>
        <dsp:cNvPr id="0" name=""/>
        <dsp:cNvSpPr/>
      </dsp:nvSpPr>
      <dsp:spPr>
        <a:xfrm>
          <a:off x="6466942" y="1570927"/>
          <a:ext cx="1932836" cy="12080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PerLAN</a:t>
          </a:r>
          <a:r>
            <a:rPr lang="en-US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endParaRPr lang="id-ID" sz="17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No</a:t>
          </a:r>
          <a:r>
            <a:rPr lang="id-ID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1</a:t>
          </a:r>
          <a:r>
            <a:rPr lang="id-ID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2/2018 ttg</a:t>
          </a:r>
          <a:r>
            <a:rPr lang="en-US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700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Pelatihan</a:t>
          </a:r>
          <a:r>
            <a:rPr lang="en-US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</a:t>
          </a:r>
          <a:r>
            <a:rPr lang="en-US" sz="1700" kern="1200" dirty="0" err="1">
              <a:latin typeface="Adobe Gothic Std B" panose="020B0800000000000000" pitchFamily="34" charset="-128"/>
              <a:ea typeface="Adobe Gothic Std B" panose="020B0800000000000000" pitchFamily="34" charset="-128"/>
            </a:rPr>
            <a:t>Dasar</a:t>
          </a:r>
          <a:r>
            <a:rPr lang="en-US" sz="1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 CPNS</a:t>
          </a:r>
          <a:endParaRPr lang="id-ID" sz="1700" kern="1200" dirty="0"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6502324" y="1606309"/>
        <a:ext cx="1862072" cy="1137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9D663-B6EC-41FF-B141-9B4A1AEEB399}">
      <dsp:nvSpPr>
        <dsp:cNvPr id="0" name=""/>
        <dsp:cNvSpPr/>
      </dsp:nvSpPr>
      <dsp:spPr>
        <a:xfrm>
          <a:off x="606" y="76916"/>
          <a:ext cx="2207706" cy="1103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Total Formasi: 238.015</a:t>
          </a:r>
        </a:p>
      </dsp:txBody>
      <dsp:txXfrm>
        <a:off x="32937" y="109247"/>
        <a:ext cx="2143044" cy="1039191"/>
      </dsp:txXfrm>
    </dsp:sp>
    <dsp:sp modelId="{F7FFCB18-514F-4D80-B559-7B4EF05A0DA4}">
      <dsp:nvSpPr>
        <dsp:cNvPr id="0" name=""/>
        <dsp:cNvSpPr/>
      </dsp:nvSpPr>
      <dsp:spPr>
        <a:xfrm>
          <a:off x="221377" y="1180769"/>
          <a:ext cx="220770" cy="827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889"/>
              </a:lnTo>
              <a:lnTo>
                <a:pt x="220770" y="82788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C5816-F3CE-4FF7-ABE4-47F2073E03D7}">
      <dsp:nvSpPr>
        <dsp:cNvPr id="0" name=""/>
        <dsp:cNvSpPr/>
      </dsp:nvSpPr>
      <dsp:spPr>
        <a:xfrm>
          <a:off x="442147" y="1456732"/>
          <a:ext cx="1766164" cy="1103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Pusat 51.271</a:t>
          </a:r>
        </a:p>
      </dsp:txBody>
      <dsp:txXfrm>
        <a:off x="474478" y="1489063"/>
        <a:ext cx="1701502" cy="1039191"/>
      </dsp:txXfrm>
    </dsp:sp>
    <dsp:sp modelId="{27901B1E-E26E-48E9-B0A4-6A2958B1CB9E}">
      <dsp:nvSpPr>
        <dsp:cNvPr id="0" name=""/>
        <dsp:cNvSpPr/>
      </dsp:nvSpPr>
      <dsp:spPr>
        <a:xfrm>
          <a:off x="221377" y="1180769"/>
          <a:ext cx="220770" cy="220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706"/>
              </a:lnTo>
              <a:lnTo>
                <a:pt x="220770" y="220770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317B0-F517-4EC2-BDD4-C5307DE36221}">
      <dsp:nvSpPr>
        <dsp:cNvPr id="0" name=""/>
        <dsp:cNvSpPr/>
      </dsp:nvSpPr>
      <dsp:spPr>
        <a:xfrm>
          <a:off x="442147" y="2836549"/>
          <a:ext cx="1766164" cy="1103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Daerah 186.744</a:t>
          </a:r>
        </a:p>
      </dsp:txBody>
      <dsp:txXfrm>
        <a:off x="474478" y="2868880"/>
        <a:ext cx="1701502" cy="1039191"/>
      </dsp:txXfrm>
    </dsp:sp>
    <dsp:sp modelId="{60DCF023-5F94-40F4-89C7-8D1F5E1026A6}">
      <dsp:nvSpPr>
        <dsp:cNvPr id="0" name=""/>
        <dsp:cNvSpPr/>
      </dsp:nvSpPr>
      <dsp:spPr>
        <a:xfrm>
          <a:off x="2760239" y="76916"/>
          <a:ext cx="2207706" cy="1103853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Total Instansi: 601</a:t>
          </a:r>
        </a:p>
      </dsp:txBody>
      <dsp:txXfrm>
        <a:off x="2792570" y="109247"/>
        <a:ext cx="2143044" cy="1039191"/>
      </dsp:txXfrm>
    </dsp:sp>
    <dsp:sp modelId="{A1072284-9B2D-495D-A673-52DF42383F5C}">
      <dsp:nvSpPr>
        <dsp:cNvPr id="0" name=""/>
        <dsp:cNvSpPr/>
      </dsp:nvSpPr>
      <dsp:spPr>
        <a:xfrm>
          <a:off x="2981009" y="1180769"/>
          <a:ext cx="220770" cy="827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889"/>
              </a:lnTo>
              <a:lnTo>
                <a:pt x="220770" y="82788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CCF61-A755-4E8C-8A6C-D6983B9D81B6}">
      <dsp:nvSpPr>
        <dsp:cNvPr id="0" name=""/>
        <dsp:cNvSpPr/>
      </dsp:nvSpPr>
      <dsp:spPr>
        <a:xfrm>
          <a:off x="3201780" y="1456732"/>
          <a:ext cx="1766164" cy="1103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Pusat: 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76</a:t>
          </a:r>
        </a:p>
      </dsp:txBody>
      <dsp:txXfrm>
        <a:off x="3234111" y="1489063"/>
        <a:ext cx="1701502" cy="1039191"/>
      </dsp:txXfrm>
    </dsp:sp>
    <dsp:sp modelId="{8B1A5D52-E47E-4A36-ACCB-7D46D5BC9E9A}">
      <dsp:nvSpPr>
        <dsp:cNvPr id="0" name=""/>
        <dsp:cNvSpPr/>
      </dsp:nvSpPr>
      <dsp:spPr>
        <a:xfrm>
          <a:off x="2981009" y="1180769"/>
          <a:ext cx="220770" cy="220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706"/>
              </a:lnTo>
              <a:lnTo>
                <a:pt x="220770" y="220770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72CCA-389E-48D0-A7FD-36AE361A5F86}">
      <dsp:nvSpPr>
        <dsp:cNvPr id="0" name=""/>
        <dsp:cNvSpPr/>
      </dsp:nvSpPr>
      <dsp:spPr>
        <a:xfrm>
          <a:off x="3201780" y="2836549"/>
          <a:ext cx="1766164" cy="1103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Daerah: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2700" kern="1200" dirty="0">
              <a:latin typeface="Adobe Gothic Std B" panose="020B0800000000000000" pitchFamily="34" charset="-128"/>
              <a:ea typeface="Adobe Gothic Std B" panose="020B0800000000000000" pitchFamily="34" charset="-128"/>
            </a:rPr>
            <a:t>525</a:t>
          </a:r>
        </a:p>
      </dsp:txBody>
      <dsp:txXfrm>
        <a:off x="3234111" y="2868880"/>
        <a:ext cx="1701502" cy="1039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6A598-0851-4569-8506-0E7FAE01895F}">
      <dsp:nvSpPr>
        <dsp:cNvPr id="0" name=""/>
        <dsp:cNvSpPr/>
      </dsp:nvSpPr>
      <dsp:spPr>
        <a:xfrm>
          <a:off x="845526" y="1740"/>
          <a:ext cx="2014483" cy="1208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Pemetaan Calon Peserta Latsar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845526" y="1740"/>
        <a:ext cx="2014483" cy="1208689"/>
      </dsp:txXfrm>
    </dsp:sp>
    <dsp:sp modelId="{C0181F8F-4877-4524-9D41-A44ECC44B083}">
      <dsp:nvSpPr>
        <dsp:cNvPr id="0" name=""/>
        <dsp:cNvSpPr/>
      </dsp:nvSpPr>
      <dsp:spPr>
        <a:xfrm>
          <a:off x="3061458" y="1740"/>
          <a:ext cx="2014483" cy="1208689"/>
        </a:xfrm>
        <a:prstGeom prst="rect">
          <a:avLst/>
        </a:prstGeom>
        <a:solidFill>
          <a:schemeClr val="accent2">
            <a:hueOff val="193545"/>
            <a:satOff val="-947"/>
            <a:lumOff val="5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Sosialisasi PERLAN 12/2018 </a:t>
          </a:r>
          <a:endParaRPr lang="id-ID" sz="1200" kern="1200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(utk pimpinan, staf, &amp; wi - yg sudah &amp; belum TOF)</a:t>
          </a:r>
        </a:p>
      </dsp:txBody>
      <dsp:txXfrm>
        <a:off x="3061458" y="1740"/>
        <a:ext cx="2014483" cy="1208689"/>
      </dsp:txXfrm>
    </dsp:sp>
    <dsp:sp modelId="{3812098E-77DA-425D-B70A-9D8EB1D189D6}">
      <dsp:nvSpPr>
        <dsp:cNvPr id="0" name=""/>
        <dsp:cNvSpPr/>
      </dsp:nvSpPr>
      <dsp:spPr>
        <a:xfrm>
          <a:off x="5277389" y="1740"/>
          <a:ext cx="2014483" cy="1208689"/>
        </a:xfrm>
        <a:prstGeom prst="rect">
          <a:avLst/>
        </a:prstGeom>
        <a:solidFill>
          <a:schemeClr val="accent2">
            <a:hueOff val="387090"/>
            <a:satOff val="-1895"/>
            <a:lumOff val="10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Penyelenggaraan Mini Workshop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8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(diutamakan utk wi &amp; penyelenggara yg belum pernah TOF)</a:t>
          </a:r>
        </a:p>
      </dsp:txBody>
      <dsp:txXfrm>
        <a:off x="5277389" y="1740"/>
        <a:ext cx="2014483" cy="1208689"/>
      </dsp:txXfrm>
    </dsp:sp>
    <dsp:sp modelId="{718B6890-35B3-42A2-AB3B-7DC1683B917B}">
      <dsp:nvSpPr>
        <dsp:cNvPr id="0" name=""/>
        <dsp:cNvSpPr/>
      </dsp:nvSpPr>
      <dsp:spPr>
        <a:xfrm>
          <a:off x="825220" y="1410137"/>
          <a:ext cx="2014483" cy="1208689"/>
        </a:xfrm>
        <a:prstGeom prst="rect">
          <a:avLst/>
        </a:prstGeom>
        <a:solidFill>
          <a:schemeClr val="accent2">
            <a:hueOff val="580635"/>
            <a:satOff val="-2842"/>
            <a:lumOff val="15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Pembekalan coach &amp; mentor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(&amp; utk penguji saat seminar)</a:t>
          </a:r>
        </a:p>
      </dsp:txBody>
      <dsp:txXfrm>
        <a:off x="825220" y="1410137"/>
        <a:ext cx="2014483" cy="1208689"/>
      </dsp:txXfrm>
    </dsp:sp>
    <dsp:sp modelId="{3E0CBFDF-C380-4411-8829-308E8ED5DE24}">
      <dsp:nvSpPr>
        <dsp:cNvPr id="0" name=""/>
        <dsp:cNvSpPr/>
      </dsp:nvSpPr>
      <dsp:spPr>
        <a:xfrm>
          <a:off x="3061458" y="1411878"/>
          <a:ext cx="2014483" cy="1208689"/>
        </a:xfrm>
        <a:prstGeom prst="rect">
          <a:avLst/>
        </a:prstGeom>
        <a:solidFill>
          <a:schemeClr val="accent2">
            <a:hueOff val="774179"/>
            <a:satOff val="-3790"/>
            <a:lumOff val="21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Pembekalan Pendamping</a:t>
          </a:r>
        </a:p>
      </dsp:txBody>
      <dsp:txXfrm>
        <a:off x="3061458" y="1411878"/>
        <a:ext cx="2014483" cy="1208689"/>
      </dsp:txXfrm>
    </dsp:sp>
    <dsp:sp modelId="{B78E5121-908B-4683-9B4B-B24001A63B4B}">
      <dsp:nvSpPr>
        <dsp:cNvPr id="0" name=""/>
        <dsp:cNvSpPr/>
      </dsp:nvSpPr>
      <dsp:spPr>
        <a:xfrm>
          <a:off x="5277389" y="1411878"/>
          <a:ext cx="2014483" cy="1208689"/>
        </a:xfrm>
        <a:prstGeom prst="rect">
          <a:avLst/>
        </a:prstGeom>
        <a:solidFill>
          <a:schemeClr val="accent2">
            <a:hueOff val="967724"/>
            <a:satOff val="-4737"/>
            <a:lumOff val="26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d-ID" sz="16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Penyiapan Administrasi &amp; Keuangan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(Penyesuaian RAB)</a:t>
          </a:r>
        </a:p>
      </dsp:txBody>
      <dsp:txXfrm>
        <a:off x="5277389" y="1411878"/>
        <a:ext cx="2014483" cy="1208689"/>
      </dsp:txXfrm>
    </dsp:sp>
    <dsp:sp modelId="{A38A7EDC-0DC5-4BA3-B203-769E51AC7811}">
      <dsp:nvSpPr>
        <dsp:cNvPr id="0" name=""/>
        <dsp:cNvSpPr/>
      </dsp:nvSpPr>
      <dsp:spPr>
        <a:xfrm>
          <a:off x="1953492" y="2822016"/>
          <a:ext cx="2014483" cy="1208689"/>
        </a:xfrm>
        <a:prstGeom prst="rect">
          <a:avLst/>
        </a:prstGeom>
        <a:solidFill>
          <a:schemeClr val="accent2">
            <a:hueOff val="1161269"/>
            <a:satOff val="-5685"/>
            <a:lumOff val="31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Penentuan Tempat Penyelenggaraan</a:t>
          </a:r>
        </a:p>
      </dsp:txBody>
      <dsp:txXfrm>
        <a:off x="1953492" y="2822016"/>
        <a:ext cx="2014483" cy="1208689"/>
      </dsp:txXfrm>
    </dsp:sp>
    <dsp:sp modelId="{DB0BCC5E-EE74-4244-9B5A-5AAF7AF8CBA9}">
      <dsp:nvSpPr>
        <dsp:cNvPr id="0" name=""/>
        <dsp:cNvSpPr/>
      </dsp:nvSpPr>
      <dsp:spPr>
        <a:xfrm>
          <a:off x="4169424" y="2822016"/>
          <a:ext cx="2014483" cy="1208689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Penjadwalan &amp; Sinkronisasi dg Pelatihan lain</a:t>
          </a:r>
        </a:p>
      </dsp:txBody>
      <dsp:txXfrm>
        <a:off x="4169424" y="2822016"/>
        <a:ext cx="2014483" cy="1208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336CD-2853-4848-8EE3-5469E9B722F0}">
      <dsp:nvSpPr>
        <dsp:cNvPr id="0" name=""/>
        <dsp:cNvSpPr/>
      </dsp:nvSpPr>
      <dsp:spPr>
        <a:xfrm>
          <a:off x="0" y="0"/>
          <a:ext cx="3914750" cy="39147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CA116-87A3-4DB9-BF0F-4BA14637CDB1}">
      <dsp:nvSpPr>
        <dsp:cNvPr id="0" name=""/>
        <dsp:cNvSpPr/>
      </dsp:nvSpPr>
      <dsp:spPr>
        <a:xfrm>
          <a:off x="1957375" y="0"/>
          <a:ext cx="5964001" cy="391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Bela </a:t>
          </a:r>
          <a:r>
            <a:rPr lang="id-ID" sz="34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Negara </a:t>
          </a:r>
        </a:p>
      </dsp:txBody>
      <dsp:txXfrm>
        <a:off x="1957375" y="0"/>
        <a:ext cx="2982000" cy="1174427"/>
      </dsp:txXfrm>
    </dsp:sp>
    <dsp:sp modelId="{16493E33-7401-4B45-A03B-A40DCBB356AB}">
      <dsp:nvSpPr>
        <dsp:cNvPr id="0" name=""/>
        <dsp:cNvSpPr/>
      </dsp:nvSpPr>
      <dsp:spPr>
        <a:xfrm>
          <a:off x="685082" y="1174427"/>
          <a:ext cx="2544584" cy="25445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283952"/>
                <a:satOff val="-25316"/>
                <a:lumOff val="686"/>
                <a:alphaOff val="0"/>
                <a:tint val="98000"/>
                <a:lumMod val="114000"/>
              </a:schemeClr>
            </a:gs>
            <a:gs pos="100000">
              <a:schemeClr val="accent3">
                <a:hueOff val="3283952"/>
                <a:satOff val="-25316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C7B50-2D96-47A0-AC5B-289056BEAD77}">
      <dsp:nvSpPr>
        <dsp:cNvPr id="0" name=""/>
        <dsp:cNvSpPr/>
      </dsp:nvSpPr>
      <dsp:spPr>
        <a:xfrm>
          <a:off x="1957375" y="1174427"/>
          <a:ext cx="5964001" cy="25445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3283952"/>
              <a:satOff val="-25316"/>
              <a:lumOff val="6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Pendampingan</a:t>
          </a:r>
          <a:endParaRPr lang="id-ID" sz="3400" kern="1200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1957375" y="1174427"/>
        <a:ext cx="2982000" cy="1174423"/>
      </dsp:txXfrm>
    </dsp:sp>
    <dsp:sp modelId="{71BD7257-5CC6-4DEE-88A1-FDB9AB2AE84B}">
      <dsp:nvSpPr>
        <dsp:cNvPr id="0" name=""/>
        <dsp:cNvSpPr/>
      </dsp:nvSpPr>
      <dsp:spPr>
        <a:xfrm>
          <a:off x="1370163" y="2348851"/>
          <a:ext cx="1174423" cy="11744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6567904"/>
                <a:satOff val="-50632"/>
                <a:lumOff val="1373"/>
                <a:alphaOff val="0"/>
                <a:tint val="98000"/>
                <a:lumMod val="114000"/>
              </a:schemeClr>
            </a:gs>
            <a:gs pos="100000">
              <a:schemeClr val="accent3">
                <a:hueOff val="6567904"/>
                <a:satOff val="-50632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71033-0899-41A4-8433-B7BB2415C3BD}">
      <dsp:nvSpPr>
        <dsp:cNvPr id="0" name=""/>
        <dsp:cNvSpPr/>
      </dsp:nvSpPr>
      <dsp:spPr>
        <a:xfrm>
          <a:off x="1957375" y="2348851"/>
          <a:ext cx="5964001" cy="11744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6567904"/>
              <a:satOff val="-50632"/>
              <a:lumOff val="13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Workshop</a:t>
          </a:r>
          <a:endParaRPr lang="id-ID" sz="3400" kern="1200" dirty="0">
            <a:solidFill>
              <a:schemeClr val="bg1"/>
            </a:solidFill>
            <a:latin typeface="Adobe Gothic Std B" panose="020B0800000000000000" pitchFamily="34" charset="-128"/>
            <a:ea typeface="Adobe Gothic Std B" panose="020B0800000000000000" pitchFamily="34" charset="-128"/>
          </a:endParaRPr>
        </a:p>
      </dsp:txBody>
      <dsp:txXfrm>
        <a:off x="1957375" y="2348851"/>
        <a:ext cx="2982000" cy="1174423"/>
      </dsp:txXfrm>
    </dsp:sp>
    <dsp:sp modelId="{161EF02C-9A94-4D47-855F-038D98A0DC1D}">
      <dsp:nvSpPr>
        <dsp:cNvPr id="0" name=""/>
        <dsp:cNvSpPr/>
      </dsp:nvSpPr>
      <dsp:spPr>
        <a:xfrm>
          <a:off x="4939375" y="0"/>
          <a:ext cx="2982000" cy="1174427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Rundown 5 hari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Caraka malam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Modul baru</a:t>
          </a:r>
        </a:p>
      </dsp:txBody>
      <dsp:txXfrm>
        <a:off x="4939375" y="0"/>
        <a:ext cx="2982000" cy="1174427"/>
      </dsp:txXfrm>
    </dsp:sp>
    <dsp:sp modelId="{7D1DB4FD-F861-4FD7-B9B5-6BCA0A04BB7C}">
      <dsp:nvSpPr>
        <dsp:cNvPr id="0" name=""/>
        <dsp:cNvSpPr/>
      </dsp:nvSpPr>
      <dsp:spPr>
        <a:xfrm>
          <a:off x="4939375" y="1174427"/>
          <a:ext cx="2982000" cy="117442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Tujuan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Persyaratan Pendamping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Kode Etik Pendamping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Metode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Jadwal</a:t>
          </a:r>
        </a:p>
      </dsp:txBody>
      <dsp:txXfrm>
        <a:off x="4939375" y="1174427"/>
        <a:ext cx="2982000" cy="1174423"/>
      </dsp:txXfrm>
    </dsp:sp>
    <dsp:sp modelId="{455D320F-C03D-467E-8289-CEA65653CEED}">
      <dsp:nvSpPr>
        <dsp:cNvPr id="0" name=""/>
        <dsp:cNvSpPr/>
      </dsp:nvSpPr>
      <dsp:spPr>
        <a:xfrm>
          <a:off x="4939375" y="2348851"/>
          <a:ext cx="2982000" cy="1174423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Jadwal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Syarat Peserta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rPr>
            <a:t>Anggaran</a:t>
          </a:r>
        </a:p>
      </dsp:txBody>
      <dsp:txXfrm>
        <a:off x="4939375" y="2348851"/>
        <a:ext cx="2982000" cy="117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5C21-F9EB-4802-8FDE-065F0D6960C2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BD6C9-1CC9-4F4F-A6B6-A992D2134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ED72-2D41-5345-B701-EFBE2C551127}" type="datetimeFigureOut"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1128713"/>
            <a:ext cx="5413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343252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2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38D7-CC11-374A-9C26-07F5D5DD7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AF7-6ABB-4BF0-84E9-F7F8E5E58A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AF7-6ABB-4BF0-84E9-F7F8E5E58A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7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4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4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62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33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1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83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4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8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68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165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79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8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0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75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63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94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713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1711-02DC-4F5A-B0A4-D7A4CFB82638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82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9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2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72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2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88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9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80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591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3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05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7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17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2/7/2019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EE8011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E801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54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7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5" r:id="rId17"/>
    <p:sldLayoutId id="2147483718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650" r:id="rId20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2/7/2019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14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3808" y="1361220"/>
            <a:ext cx="6102932" cy="15541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 algn="ctr"/>
            <a:r>
              <a:rPr lang="en-US" sz="35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MANAJEMEN </a:t>
            </a:r>
            <a:r>
              <a:rPr lang="id-ID" sz="35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PENYELENGGARAAN</a:t>
            </a:r>
          </a:p>
          <a:p>
            <a:pPr lvl="0" algn="ctr"/>
            <a:r>
              <a:rPr lang="id-ID" sz="3500" dirty="0" err="1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P</a:t>
            </a:r>
            <a:r>
              <a:rPr lang="en-US" sz="35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ELATIHAN DASAR </a:t>
            </a:r>
            <a:r>
              <a:rPr lang="en-US" sz="39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CPNS 2019</a:t>
            </a:r>
          </a:p>
          <a:p>
            <a:pPr algn="ctr"/>
            <a:r>
              <a:rPr lang="id-ID" sz="3000" dirty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d-ID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</a:t>
            </a:r>
            <a:r>
              <a:rPr lang="en-US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id-ID" sz="3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100" dirty="0">
                <a:latin typeface="Aharoni" panose="02010803020104030203" pitchFamily="2" charset="-79"/>
                <a:cs typeface="Aharoni" panose="02010803020104030203" pitchFamily="2" charset="-79"/>
              </a:rPr>
              <a:t>No.12 Tahun 2018)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15816" y="3363838"/>
            <a:ext cx="6048672" cy="80490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Disampaikan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 :</a:t>
            </a:r>
          </a:p>
          <a:p>
            <a:pPr algn="ctr">
              <a:spcBef>
                <a:spcPts val="0"/>
              </a:spcBef>
              <a:defRPr/>
            </a:pPr>
            <a:r>
              <a:rPr lang="id-ID" sz="1800" dirty="0">
                <a:latin typeface="Aharoni" panose="02010803020104030203" pitchFamily="2" charset="-79"/>
                <a:cs typeface="Aharoni" panose="02010803020104030203" pitchFamily="2" charset="-79"/>
              </a:rPr>
              <a:t>Workshop Penyelenggaraan Latsar CPNS </a:t>
            </a:r>
            <a:r>
              <a:rPr lang="id-ID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2019</a:t>
            </a: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d-ID" sz="1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1437"/>
            <a:ext cx="1437025" cy="1125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4876006"/>
            <a:ext cx="2196570" cy="27258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2915816" y="4299942"/>
            <a:ext cx="6201072" cy="729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 baseline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  <a:defRPr/>
            </a:pPr>
            <a:endParaRPr lang="en-US" sz="5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Pusat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Pembinaan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Program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Kebijakan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Pengembangan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Kompetensi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Aparatur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Sipil</a:t>
            </a:r>
            <a:r>
              <a:rPr lang="en-US" sz="1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Negara (P3KPK ASN)</a:t>
            </a:r>
            <a:endParaRPr lang="en-US" altLang="ko-KR" sz="1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29994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LEMBAGA ADMINISTRASI NEGARA</a:t>
            </a:r>
          </a:p>
          <a:p>
            <a:pPr algn="ctr"/>
            <a:r>
              <a:rPr lang="en-US" sz="1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REPUBLIK INDONESIA</a:t>
            </a:r>
            <a:endParaRPr lang="en-US" sz="1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-24858" y="0"/>
            <a:ext cx="4292362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PERBEDAAN UTAMA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866484"/>
              </p:ext>
            </p:extLst>
          </p:nvPr>
        </p:nvGraphicFramePr>
        <p:xfrm>
          <a:off x="363916" y="411510"/>
          <a:ext cx="8780084" cy="401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495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POLA LAMA</a:t>
                      </a:r>
                      <a:endParaRPr lang="id-ID" sz="1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PERUBAHAN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816">
                <a:tc>
                  <a:txBody>
                    <a:bodyPr/>
                    <a:lstStyle/>
                    <a:p>
                      <a:r>
                        <a:rPr lang="id-ID" sz="1400" dirty="0"/>
                        <a:t>Dasar Hukum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d-ID" sz="1400" dirty="0"/>
                        <a:t>PerLAN No 24/2017 utk Latsar CPNS Gol 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id-ID" sz="1400" dirty="0"/>
                        <a:t>PerLAN No 25/2017 utk Latsar CPNS Gol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/>
                        <a:t>PerLAN 12/2018</a:t>
                      </a:r>
                      <a:r>
                        <a:rPr lang="id-ID" sz="1400" baseline="0" dirty="0"/>
                        <a:t> </a:t>
                      </a:r>
                      <a:r>
                        <a:rPr lang="id-ID" sz="1400" dirty="0"/>
                        <a:t>yg mengatur Latsar CPNS (Gol II dan</a:t>
                      </a:r>
                      <a:r>
                        <a:rPr lang="id-ID" sz="1400" baseline="0" dirty="0"/>
                        <a:t> </a:t>
                      </a:r>
                      <a:r>
                        <a:rPr lang="id-ID" sz="1400" dirty="0"/>
                        <a:t>Gol 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873">
                <a:tc>
                  <a:txBody>
                    <a:bodyPr/>
                    <a:lstStyle/>
                    <a:p>
                      <a:r>
                        <a:rPr lang="id-ID" sz="1400" dirty="0"/>
                        <a:t>Tempat penyelenggaraan/         Program residensial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Fasilitas di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LD </a:t>
                      </a:r>
                      <a:r>
                        <a:rPr lang="id-ID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Terakreditasi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Fasilitas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di </a:t>
                      </a:r>
                      <a:r>
                        <a:rPr lang="id-ID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 </a:t>
                      </a:r>
                      <a:r>
                        <a:rPr lang="id-ID" sz="14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belum terakreditasi,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tapi dg penjaminan mutu oleh lemdik terakreditasi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Ditambah alternatif lain: lembaga pelatihan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dengan s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yarat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tertentu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(universitas dg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asra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</a:t>
                      </a:r>
                      <a:r>
                        <a:rPr lang="id-ID" sz="14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a, rindam /barak/batalyon dg ruang kelas, SPN)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05">
                <a:tc>
                  <a:txBody>
                    <a:bodyPr/>
                    <a:lstStyle/>
                    <a:p>
                      <a:r>
                        <a:rPr lang="id-ID" sz="1400" dirty="0"/>
                        <a:t>Pengajar/fasilitator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Wi yg mempunyai sertifikat TOF BN, ANEKA, Peran</a:t>
                      </a:r>
                      <a:r>
                        <a:rPr lang="id-ID" sz="1400" baseline="0" dirty="0"/>
                        <a:t> PNS dlm NKRI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Pembekalan dg mini</a:t>
                      </a:r>
                      <a:r>
                        <a:rPr lang="id-ID" sz="1400" baseline="0" dirty="0"/>
                        <a:t> </a:t>
                      </a:r>
                      <a:r>
                        <a:rPr lang="id-ID" sz="1400" dirty="0"/>
                        <a:t>workshop,</a:t>
                      </a:r>
                      <a:r>
                        <a:rPr lang="id-ID" sz="1400" baseline="0" dirty="0"/>
                        <a:t> E.Learning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648">
                <a:tc>
                  <a:txBody>
                    <a:bodyPr/>
                    <a:lstStyle/>
                    <a:p>
                      <a:r>
                        <a:rPr lang="id-ID" sz="1400" dirty="0"/>
                        <a:t>Durasi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113 hari</a:t>
                      </a:r>
                      <a:r>
                        <a:rPr lang="id-ID" sz="1400" baseline="0" dirty="0"/>
                        <a:t> 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baseline="0" dirty="0"/>
                        <a:t>33 on campus</a:t>
                      </a:r>
                      <a:r>
                        <a:rPr lang="en-US" sz="1400" baseline="0" dirty="0"/>
                        <a:t>: 30+3</a:t>
                      </a:r>
                      <a:r>
                        <a:rPr lang="id-ID" sz="1400" baseline="0" dirty="0"/>
                        <a:t> 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baseline="0" dirty="0"/>
                        <a:t>80 hari kerja off campus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51 hari </a:t>
                      </a: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21 on campus</a:t>
                      </a:r>
                      <a:r>
                        <a:rPr lang="en-US" sz="1400" dirty="0"/>
                        <a:t>: 18+3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30 hari kerja off campus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95">
                <a:tc>
                  <a:txBody>
                    <a:bodyPr/>
                    <a:lstStyle/>
                    <a:p>
                      <a:r>
                        <a:rPr lang="en-US" sz="1400" dirty="0" err="1"/>
                        <a:t>Durasi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Aktualisasi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aseline="0" dirty="0"/>
                        <a:t>80 </a:t>
                      </a:r>
                      <a:r>
                        <a:rPr lang="en-US" sz="1400" baseline="0" dirty="0" err="1"/>
                        <a:t>hari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kerja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30 </a:t>
                      </a:r>
                      <a:r>
                        <a:rPr lang="en-US" sz="1400" dirty="0" err="1"/>
                        <a:t>hari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kerja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28296D7-7EDB-4837-956A-E4F1538AD531}"/>
              </a:ext>
            </a:extLst>
          </p:cNvPr>
          <p:cNvGrpSpPr>
            <a:grpSpLocks/>
          </p:cNvGrpSpPr>
          <p:nvPr/>
        </p:nvGrpSpPr>
        <p:grpSpPr bwMode="auto">
          <a:xfrm>
            <a:off x="2343523" y="4754658"/>
            <a:ext cx="4564457" cy="353904"/>
            <a:chOff x="3175155" y="4155313"/>
            <a:chExt cx="3527148" cy="243498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BEE3EBE0-DD66-41EA-8764-128079BFA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EB9BC119-A786-491B-9270-409DB92DF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096D42F5-78DA-4B8B-8F45-5A3BB57A6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A67D70E9-9360-40D1-84CD-DD4C52995C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1BF507-1AFD-4CEF-985C-596CB2D7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5CB4D8-95A1-4D6A-A130-F5A8AA2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E86059-DC12-4A17-AF3F-118779D8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949F5D-F399-44BA-A879-5CC107D9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72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24098" y="0"/>
            <a:ext cx="4243406" cy="14306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PERBEDAAN UTAMA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8296D7-7EDB-4837-956A-E4F1538AD531}"/>
              </a:ext>
            </a:extLst>
          </p:cNvPr>
          <p:cNvGrpSpPr>
            <a:grpSpLocks/>
          </p:cNvGrpSpPr>
          <p:nvPr/>
        </p:nvGrpSpPr>
        <p:grpSpPr bwMode="auto">
          <a:xfrm>
            <a:off x="2395583" y="4754658"/>
            <a:ext cx="4512397" cy="319615"/>
            <a:chOff x="3175155" y="4155313"/>
            <a:chExt cx="3527148" cy="243498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BEE3EBE0-DD66-41EA-8764-128079BFA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EB9BC119-A786-491B-9270-409DB92DF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096D42F5-78DA-4B8B-8F45-5A3BB57A6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A67D70E9-9360-40D1-84CD-DD4C52995C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1BF507-1AFD-4CEF-985C-596CB2D7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5CB4D8-95A1-4D6A-A130-F5A8AA2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2E86059-DC12-4A17-AF3F-118779D8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949F5D-F399-44BA-A879-5CC107D9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70496"/>
              </p:ext>
            </p:extLst>
          </p:nvPr>
        </p:nvGraphicFramePr>
        <p:xfrm>
          <a:off x="395536" y="453175"/>
          <a:ext cx="8568952" cy="4086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584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POLA LAMA</a:t>
                      </a:r>
                      <a:endParaRPr lang="id-ID" sz="14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PERUBAHAN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16">
                <a:tc>
                  <a:txBody>
                    <a:bodyPr/>
                    <a:lstStyle/>
                    <a:p>
                      <a:r>
                        <a:rPr lang="id-ID" sz="1400" dirty="0"/>
                        <a:t>Pelaksanaan</a:t>
                      </a:r>
                      <a:r>
                        <a:rPr lang="id-ID" sz="1400" baseline="0" dirty="0"/>
                        <a:t> Seminar </a:t>
                      </a:r>
                    </a:p>
                    <a:p>
                      <a:r>
                        <a:rPr lang="id-ID" sz="1400" baseline="0" dirty="0"/>
                        <a:t>Aktualisasi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Harus dilaksanakan</a:t>
                      </a:r>
                      <a:r>
                        <a:rPr lang="id-ID" sz="1400" baseline="0" dirty="0"/>
                        <a:t> di lembaga diklat</a:t>
                      </a:r>
                      <a:r>
                        <a:rPr lang="en-US" sz="1400" baseline="0" dirty="0"/>
                        <a:t> (</a:t>
                      </a:r>
                      <a:r>
                        <a:rPr lang="en-US" sz="1400" baseline="0" dirty="0" err="1"/>
                        <a:t>waktu</a:t>
                      </a:r>
                      <a:r>
                        <a:rPr lang="en-US" sz="1400" baseline="0" dirty="0"/>
                        <a:t> 3 </a:t>
                      </a:r>
                      <a:r>
                        <a:rPr lang="en-US" sz="1400" baseline="0" dirty="0" err="1"/>
                        <a:t>hari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wajib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residensial</a:t>
                      </a:r>
                      <a:r>
                        <a:rPr lang="en-US" sz="1400" baseline="0" dirty="0"/>
                        <a:t>)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Dapat</a:t>
                      </a:r>
                      <a:r>
                        <a:rPr lang="id-ID" sz="1400" baseline="0" dirty="0"/>
                        <a:t> dilaksanakan di instansi asal </a:t>
                      </a:r>
                      <a:r>
                        <a:rPr lang="id-ID" sz="1400" baseline="0" dirty="0" smtClean="0"/>
                        <a:t>peserta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(</a:t>
                      </a:r>
                      <a:r>
                        <a:rPr lang="en-US" sz="1400" baseline="0" dirty="0" err="1"/>
                        <a:t>waktu</a:t>
                      </a:r>
                      <a:r>
                        <a:rPr lang="en-US" sz="1400" baseline="0" dirty="0"/>
                        <a:t> 3 </a:t>
                      </a:r>
                      <a:r>
                        <a:rPr lang="en-US" sz="1400" baseline="0" dirty="0" err="1"/>
                        <a:t>hari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tidak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wajib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residensial</a:t>
                      </a:r>
                      <a:r>
                        <a:rPr lang="en-US" sz="1400" baseline="0" dirty="0"/>
                        <a:t>)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879">
                <a:tc>
                  <a:txBody>
                    <a:bodyPr/>
                    <a:lstStyle/>
                    <a:p>
                      <a:r>
                        <a:rPr lang="id-ID" sz="1400" dirty="0"/>
                        <a:t>Pemanfaatan e-learning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Diserahkan ke lemdik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Sangat</a:t>
                      </a:r>
                      <a:r>
                        <a:rPr lang="id-ID" sz="1400" baseline="0" dirty="0"/>
                        <a:t> direkomendasikan dalam semua   </a:t>
                      </a:r>
                      <a:endParaRPr lang="en-US" sz="1400" baseline="0" dirty="0"/>
                    </a:p>
                    <a:p>
                      <a:r>
                        <a:rPr lang="id-ID" sz="1400" baseline="0" dirty="0"/>
                        <a:t>aspek, terutama dalam proses pembelaja</a:t>
                      </a:r>
                      <a:endParaRPr lang="en-US" sz="1400" baseline="0" dirty="0"/>
                    </a:p>
                    <a:p>
                      <a:r>
                        <a:rPr lang="id-ID" sz="1400" baseline="0" dirty="0"/>
                        <a:t>ran dan evaluasi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716">
                <a:tc>
                  <a:txBody>
                    <a:bodyPr/>
                    <a:lstStyle/>
                    <a:p>
                      <a:r>
                        <a:rPr lang="id-ID" sz="1400" dirty="0"/>
                        <a:t>Pola </a:t>
                      </a:r>
                      <a:r>
                        <a:rPr lang="en-US" sz="1400" dirty="0" err="1"/>
                        <a:t>pendampingan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Tidak 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Selama on</a:t>
                      </a:r>
                      <a:r>
                        <a:rPr lang="id-ID" sz="1400" baseline="0" dirty="0"/>
                        <a:t> campus, diasuh oleh instruktur </a:t>
                      </a:r>
                      <a:r>
                        <a:rPr lang="en-US" sz="1400" baseline="0" dirty="0"/>
                        <a:t>: TNI, </a:t>
                      </a:r>
                      <a:r>
                        <a:rPr lang="id-ID" sz="1400" baseline="0" dirty="0"/>
                        <a:t>POLRI, </a:t>
                      </a:r>
                      <a:r>
                        <a:rPr lang="en-US" sz="1400" baseline="0" dirty="0"/>
                        <a:t>BPSDM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040">
                <a:tc>
                  <a:txBody>
                    <a:bodyPr/>
                    <a:lstStyle/>
                    <a:p>
                      <a:r>
                        <a:rPr lang="id-ID" sz="1400" dirty="0"/>
                        <a:t>Evaluasi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Agregat min.</a:t>
                      </a:r>
                      <a:r>
                        <a:rPr lang="id-ID" sz="1400" baseline="0" dirty="0"/>
                        <a:t> 70,01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/>
                        <a:t>Penilaian</a:t>
                      </a:r>
                      <a:r>
                        <a:rPr lang="en-US" sz="1400" baseline="0" dirty="0"/>
                        <a:t> a</a:t>
                      </a:r>
                      <a:r>
                        <a:rPr lang="id-ID" sz="1400" baseline="0" dirty="0"/>
                        <a:t>spek sikap dan 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id-ID" sz="1400" baseline="0" dirty="0" smtClean="0"/>
                        <a:t>perilaku </a:t>
                      </a:r>
                      <a:r>
                        <a:rPr lang="id-ID" sz="1400" baseline="0" dirty="0"/>
                        <a:t>hanya d</a:t>
                      </a:r>
                      <a:r>
                        <a:rPr lang="en-US" sz="1400" baseline="0" dirty="0" err="1"/>
                        <a:t>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 smtClean="0"/>
                        <a:t>Lemba</a:t>
                      </a:r>
                      <a:r>
                        <a:rPr lang="en-US" sz="1400" baseline="0" dirty="0" smtClean="0"/>
                        <a:t>- </a:t>
                      </a:r>
                      <a:r>
                        <a:rPr lang="en-US" sz="1400" baseline="0" dirty="0" err="1" smtClean="0"/>
                        <a:t>ga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/>
                        <a:t>Diklat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indent="-230188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Masing2 komponen ada passing grade 70,01</a:t>
                      </a:r>
                    </a:p>
                    <a:p>
                      <a:pPr marL="230188" indent="-230188">
                        <a:buFont typeface="Arial" panose="020B0604020202020204" pitchFamily="34" charset="0"/>
                        <a:buChar char="•"/>
                      </a:pPr>
                      <a:r>
                        <a:rPr lang="id-ID" sz="1400" dirty="0"/>
                        <a:t>Selain Lemdik , instansi</a:t>
                      </a:r>
                      <a:r>
                        <a:rPr lang="id-ID" sz="1400" baseline="0" dirty="0"/>
                        <a:t> pengirim juga </a:t>
                      </a:r>
                      <a:endParaRPr lang="en-US" sz="1400" baseline="0" dirty="0"/>
                    </a:p>
                    <a:p>
                      <a:pPr marL="230188" indent="-230188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     </a:t>
                      </a:r>
                      <a:r>
                        <a:rPr lang="en-US" sz="1400" dirty="0" err="1"/>
                        <a:t>memberikan</a:t>
                      </a:r>
                      <a:r>
                        <a:rPr lang="en-US" sz="1400" dirty="0"/>
                        <a:t> </a:t>
                      </a:r>
                      <a:r>
                        <a:rPr lang="id-ID" sz="1400" baseline="0" dirty="0"/>
                        <a:t>penilaian sikap dan </a:t>
                      </a:r>
                      <a:r>
                        <a:rPr lang="id-ID" sz="1400" baseline="0" dirty="0" smtClean="0"/>
                        <a:t>perila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id-ID" sz="1400" baseline="0" dirty="0" smtClean="0"/>
                        <a:t>ku</a:t>
                      </a:r>
                      <a:endParaRPr lang="id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id-ID" sz="1400" dirty="0"/>
                        <a:t>Anggaran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Sesuai</a:t>
                      </a:r>
                      <a:r>
                        <a:rPr lang="id-ID" sz="1400" baseline="0" dirty="0"/>
                        <a:t> PerLAN </a:t>
                      </a:r>
                      <a:r>
                        <a:rPr lang="en-US" sz="1400" baseline="0" dirty="0"/>
                        <a:t>No </a:t>
                      </a:r>
                      <a:r>
                        <a:rPr lang="id-ID" sz="1400" baseline="0" dirty="0"/>
                        <a:t>2 Th 2018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Penyesuaian</a:t>
                      </a:r>
                      <a:r>
                        <a:rPr lang="id-ID" sz="1400" baseline="0" dirty="0"/>
                        <a:t> </a:t>
                      </a:r>
                      <a:r>
                        <a:rPr lang="id-ID" sz="1400" dirty="0"/>
                        <a:t>beberapa komponen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7643"/>
              </p:ext>
            </p:extLst>
          </p:nvPr>
        </p:nvGraphicFramePr>
        <p:xfrm>
          <a:off x="0" y="28753"/>
          <a:ext cx="9144000" cy="509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Acrobat Document" r:id="rId3" imgW="9143596" imgH="5143474" progId="AcroExch.Document.11">
                  <p:embed/>
                </p:oleObj>
              </mc:Choice>
              <mc:Fallback>
                <p:oleObj name="Acrobat Document" r:id="rId3" imgW="9143596" imgH="514347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753"/>
                        <a:ext cx="9144000" cy="5093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4581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310206"/>
              </p:ext>
            </p:extLst>
          </p:nvPr>
        </p:nvGraphicFramePr>
        <p:xfrm>
          <a:off x="0" y="11511"/>
          <a:ext cx="9143999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4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6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545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KETERANGAN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EKSISTING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/>
                        <a:t>USULAN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id-ID" sz="1100" dirty="0">
                          <a:latin typeface="+mn-lt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Orientasi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2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(12 JP)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JP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 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id-ID" sz="1100" dirty="0">
                          <a:latin typeface="+mn-lt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Agenda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Sikap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Perilaku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Bela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Negara               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4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(36 JP)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5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45 JP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id-ID" sz="1100" dirty="0">
                          <a:latin typeface="+mn-lt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MTSL + Konsepsi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1 Hari (7 JP)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1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Hari ( 9 JP)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id-ID" sz="1100" dirty="0">
                          <a:latin typeface="+mn-lt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Agenda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Nilai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Dasar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PNS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(120 JP)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5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60 JP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100" baseline="0" dirty="0">
                          <a:solidFill>
                            <a:srgbClr val="FF0000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e-learning)</a:t>
                      </a:r>
                      <a:endParaRPr lang="en-US" sz="1100" dirty="0">
                        <a:solidFill>
                          <a:srgbClr val="FF0000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id-ID" sz="1100" dirty="0">
                          <a:latin typeface="+mn-lt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Studi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Lapangan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2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(18 JP)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 Hari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Agenda 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Peran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Kedudukan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PNS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4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(42 JP)</a:t>
                      </a:r>
                      <a:endParaRPr lang="en-US" sz="1100" baseline="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2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 JP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e-learning)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Evaluasi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Akademik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             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1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(5 JP)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 JP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Penjelasan Aktualisasi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 1/2 Hari (6 JP)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 Hari (6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JP+ </a:t>
                      </a:r>
                      <a:r>
                        <a:rPr lang="id-ID" sz="11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3JP Pembekalan Hanituasi 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= 9JP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665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Bimbingan Ranc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Aktualisasi</a:t>
                      </a:r>
                      <a:endParaRPr lang="id-ID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 2 Hari (18 JP)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 Hari (9 JP)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Evaluasi Ranc Aktualisasi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 1 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10 JP)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 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10 JP)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Bimbingan Pra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-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Ev Aktualisasi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 1 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2 JP)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 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2 JP)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Evaluasi Aktualisasi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 1 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10 JP)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 Hari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10 JP)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r>
                        <a:rPr lang="id-ID" sz="1100" dirty="0">
                          <a:latin typeface="+mn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Reviu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Kebijakan Peny Pelatihan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 1 Hari (2 JP)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+mn-lt"/>
                        </a:rPr>
                        <a:t>1 Hari (2 JP)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4603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bg1"/>
                          </a:solidFill>
                        </a:rPr>
                        <a:t>ON CAMPUS I +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bg1"/>
                          </a:solidFill>
                        </a:rPr>
                        <a:t>33 HARI, 288 JP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</a:rPr>
                        <a:t>(30 Hari, 274 JP +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</a:rPr>
                        <a:t> Hari, 14 JP)</a:t>
                      </a:r>
                      <a:endParaRPr lang="id-ID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1" dirty="0">
                          <a:solidFill>
                            <a:schemeClr val="bg1"/>
                          </a:solidFill>
                        </a:rPr>
                        <a:t>21 HARI,</a:t>
                      </a:r>
                      <a:r>
                        <a:rPr lang="id-ID" sz="1200" b="1" baseline="0" dirty="0">
                          <a:solidFill>
                            <a:schemeClr val="bg1"/>
                          </a:solidFill>
                        </a:rPr>
                        <a:t> 19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id-ID" sz="1200" b="1" baseline="0" dirty="0">
                          <a:solidFill>
                            <a:schemeClr val="bg1"/>
                          </a:solidFill>
                        </a:rPr>
                        <a:t> JP</a:t>
                      </a:r>
                    </a:p>
                    <a:p>
                      <a:r>
                        <a:rPr lang="id-ID" sz="1100" dirty="0">
                          <a:solidFill>
                            <a:schemeClr val="bg1"/>
                          </a:solidFill>
                        </a:rPr>
                        <a:t>(18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</a:rPr>
                        <a:t> Hari, 1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</a:rPr>
                        <a:t>77</a:t>
                      </a:r>
                      <a:r>
                        <a:rPr lang="id-ID" sz="1100" baseline="0" dirty="0">
                          <a:solidFill>
                            <a:schemeClr val="bg1"/>
                          </a:solidFill>
                        </a:rPr>
                        <a:t> JP 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dirty="0">
                          <a:solidFill>
                            <a:schemeClr val="bg1"/>
                          </a:solidFill>
                        </a:rPr>
                        <a:t>3 Hari, 14 JP)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chemeClr val="bg1"/>
                          </a:solidFill>
                        </a:rPr>
                        <a:t>OFF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200" b="1" dirty="0">
                          <a:solidFill>
                            <a:schemeClr val="bg1"/>
                          </a:solidFill>
                        </a:rPr>
                        <a:t>80 Hari</a:t>
                      </a:r>
                      <a:r>
                        <a:rPr lang="id-ID" sz="1200" b="1" baseline="0" dirty="0">
                          <a:solidFill>
                            <a:schemeClr val="bg1"/>
                          </a:solidFill>
                        </a:rPr>
                        <a:t> Kerja</a:t>
                      </a:r>
                      <a:r>
                        <a:rPr lang="id-ID" sz="12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id-ID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d-ID" sz="1200" b="1" dirty="0">
                          <a:solidFill>
                            <a:schemeClr val="bg1"/>
                          </a:solidFill>
                        </a:rPr>
                        <a:t>853</a:t>
                      </a:r>
                      <a:r>
                        <a:rPr lang="id-ID" sz="1200" b="1" baseline="0" dirty="0">
                          <a:solidFill>
                            <a:schemeClr val="bg1"/>
                          </a:solidFill>
                        </a:rPr>
                        <a:t> JP</a:t>
                      </a:r>
                      <a:endParaRPr lang="id-ID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>
                          <a:solidFill>
                            <a:schemeClr val="bg1"/>
                          </a:solidFill>
                        </a:rPr>
                        <a:t>Min. 30 Hari Kerja, 320 JP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024">
                <a:tc>
                  <a:txBody>
                    <a:bodyPr/>
                    <a:lstStyle/>
                    <a:p>
                      <a:endParaRPr lang="id-ID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1" dirty="0"/>
                        <a:t>TOTAL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1" dirty="0"/>
                        <a:t>113 HARI, </a:t>
                      </a:r>
                      <a:r>
                        <a:rPr lang="id-ID" sz="1200" b="1" baseline="0" dirty="0"/>
                        <a:t>1141 JP</a:t>
                      </a:r>
                      <a:endParaRPr lang="id-ID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1" dirty="0"/>
                        <a:t>51 HARI, 51</a:t>
                      </a:r>
                      <a:r>
                        <a:rPr lang="en-US" sz="1200" b="1" dirty="0"/>
                        <a:t>1</a:t>
                      </a:r>
                      <a:r>
                        <a:rPr lang="id-ID" sz="1200" b="1" dirty="0"/>
                        <a:t> JP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539"/>
            <a:ext cx="2771800" cy="3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960" y="220121"/>
            <a:ext cx="360040" cy="2492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197580"/>
              </p:ext>
            </p:extLst>
          </p:nvPr>
        </p:nvGraphicFramePr>
        <p:xfrm>
          <a:off x="1685797" y="316198"/>
          <a:ext cx="7350699" cy="442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7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Komponen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(passing grade per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komponen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Evaluator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69">
                <a:tc vMerge="1"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Eksisting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Usulan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235">
                <a:tc>
                  <a:txBody>
                    <a:bodyPr/>
                    <a:lstStyle/>
                    <a:p>
                      <a:pPr marL="266700" indent="-266700">
                        <a:buAutoNum type="arabicPeriod"/>
                      </a:pP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Sikap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Perilaku</a:t>
                      </a:r>
                      <a:r>
                        <a:rPr lang="en-US" sz="12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(10%)</a:t>
                      </a:r>
                    </a:p>
                    <a:p>
                      <a:pPr marL="533400" indent="-266700">
                        <a:buAutoNum type="alphaLcPeriod"/>
                      </a:pPr>
                      <a:r>
                        <a:rPr lang="en-US" sz="12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Lemdik</a:t>
                      </a:r>
                      <a:r>
                        <a:rPr lang="en-US" sz="12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(5%)</a:t>
                      </a:r>
                    </a:p>
                    <a:p>
                      <a:pPr marL="533400" indent="-266700">
                        <a:buAutoNum type="alphaLcPeriod"/>
                      </a:pPr>
                      <a:r>
                        <a:rPr lang="en-US" sz="12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Instansi</a:t>
                      </a:r>
                      <a:r>
                        <a:rPr lang="en-US" sz="12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Pengirim</a:t>
                      </a:r>
                      <a:r>
                        <a:rPr lang="en-US" sz="12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(5%)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r>
                        <a:rPr lang="id-ID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(10%)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(5%) &amp;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Instansi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Pengirim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(5%)</a:t>
                      </a:r>
                      <a:endParaRPr lang="en-US" sz="1200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Evaluasi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Akademik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(20%)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Rancangan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Aktualisasi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(20%)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6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Aktualisasi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(30%)</a:t>
                      </a:r>
                      <a:r>
                        <a:rPr lang="id-ID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: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Lembaga</a:t>
                      </a:r>
                      <a:r>
                        <a:rPr lang="en-US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Diklat</a:t>
                      </a:r>
                      <a:endParaRPr lang="en-US" sz="12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9388" indent="-1793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 atau</a:t>
                      </a:r>
                    </a:p>
                    <a:p>
                      <a:pPr marL="179388" indent="-1793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Instansi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Pengiri</a:t>
                      </a:r>
                      <a:r>
                        <a:rPr lang="id-ID" sz="120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</a:t>
                      </a:r>
                      <a:r>
                        <a:rPr lang="id-ID" sz="1200" baseline="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berko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id-ID" sz="1200" baseline="0" dirty="0">
                          <a:solidFill>
                            <a:srgbClr val="FF0000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ordinasi dg LD</a:t>
                      </a:r>
                      <a:endParaRPr lang="en-US" sz="1200" dirty="0">
                        <a:solidFill>
                          <a:srgbClr val="FF0000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90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 </a:t>
                      </a: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Kompetensi</a:t>
                      </a:r>
                      <a:r>
                        <a:rPr lang="en-US" sz="12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Teknis</a:t>
                      </a:r>
                      <a:r>
                        <a:rPr lang="en-US" sz="12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Bidang</a:t>
                      </a:r>
                      <a:r>
                        <a:rPr lang="en-US" sz="12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(20%)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Instansi</a:t>
                      </a:r>
                      <a:r>
                        <a:rPr lang="en-US" sz="12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Pengirim</a:t>
                      </a:r>
                      <a:endParaRPr lang="en-US" sz="1200" b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Instansi</a:t>
                      </a:r>
                      <a:r>
                        <a:rPr lang="en-US" sz="1200" b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200" b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Pengirim</a:t>
                      </a:r>
                      <a:endParaRPr lang="en-US" sz="1200" b="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d-ID" sz="12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Syarat Kelulusan:</a:t>
                      </a:r>
                      <a:endParaRPr lang="en-US" sz="12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Agregat: nilai min. 70,01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Ketidak</a:t>
                      </a:r>
                      <a:r>
                        <a:rPr lang="id-ID" sz="1200" b="1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hadiran on campus </a:t>
                      </a:r>
                      <a:r>
                        <a:rPr lang="id-ID" sz="12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maks. 9</a:t>
                      </a:r>
                      <a:r>
                        <a:rPr lang="id-ID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sesi/27 jp/3 hr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Masing2 komponen min.</a:t>
                      </a:r>
                      <a:r>
                        <a:rPr lang="id-ID" sz="1200" b="1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70,01 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Ketidakhadiran on campus maks. 6</a:t>
                      </a:r>
                      <a:r>
                        <a:rPr lang="id-ID" sz="12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sesi/18 jp/2 hr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968" y="195486"/>
            <a:ext cx="288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EVALUASI</a:t>
            </a:r>
          </a:p>
        </p:txBody>
      </p:sp>
    </p:spTree>
    <p:extLst>
      <p:ext uri="{BB962C8B-B14F-4D97-AF65-F5344CB8AC3E}">
        <p14:creationId xmlns:p14="http://schemas.microsoft.com/office/powerpoint/2010/main" val="117510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12" y="183275"/>
            <a:ext cx="7797662" cy="51829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METODE DAN DURASI (LANJUTAN)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72964" y="1485897"/>
          <a:ext cx="8006370" cy="272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7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Mata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Pelatihan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Eksisting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Usulan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Akuntabilitas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 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Classical, 3</a:t>
                      </a:r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e-learning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Nasionalisme</a:t>
                      </a:r>
                      <a:endParaRPr lang="en-US" sz="15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 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Classical, 3 JP e-learning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Etika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Publik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 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</a:t>
                      </a:r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Classical, 3 JP e-learning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Komitmen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Mutu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 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Classical, 3</a:t>
                      </a:r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e-learning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 Anti </a:t>
                      </a: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Korupsi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 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 </a:t>
                      </a:r>
                      <a:r>
                        <a:rPr lang="en-US" sz="15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Classical, 3 JP e-learning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6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Bagi</a:t>
                      </a:r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yang </a:t>
                      </a:r>
                      <a:r>
                        <a:rPr lang="en-US" sz="15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belum</a:t>
                      </a:r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5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siap</a:t>
                      </a:r>
                      <a:r>
                        <a:rPr lang="en-US" sz="15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e-learning = 12 JP classical, </a:t>
                      </a:r>
                      <a:r>
                        <a:rPr lang="en-US" sz="15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masing-masing</a:t>
                      </a:r>
                      <a:endParaRPr lang="en-US" sz="15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965" y="945931"/>
            <a:ext cx="52318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 Agenda </a:t>
            </a:r>
            <a:r>
              <a:rPr lang="en-US" sz="2100" dirty="0" err="1"/>
              <a:t>Nilai-nilai</a:t>
            </a:r>
            <a:r>
              <a:rPr lang="en-US" sz="2100" dirty="0"/>
              <a:t> </a:t>
            </a:r>
            <a:r>
              <a:rPr lang="en-US" sz="2100" dirty="0" err="1"/>
              <a:t>Dasar</a:t>
            </a:r>
            <a:r>
              <a:rPr lang="en-US" sz="2100" dirty="0"/>
              <a:t> PNS (ANEKA)</a:t>
            </a:r>
          </a:p>
        </p:txBody>
      </p:sp>
      <p:grpSp>
        <p:nvGrpSpPr>
          <p:cNvPr id="8" name="Group 34"/>
          <p:cNvGrpSpPr/>
          <p:nvPr/>
        </p:nvGrpSpPr>
        <p:grpSpPr>
          <a:xfrm>
            <a:off x="4710938" y="4359663"/>
            <a:ext cx="3768396" cy="3429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20382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71" y="285751"/>
            <a:ext cx="7797662" cy="51829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METODE DAN DURASI (LANJUTAN)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07200" y="1789385"/>
          <a:ext cx="6468587" cy="158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Mata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Pelatihan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Eksisting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Usulan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 Whole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of Government</a:t>
                      </a:r>
                      <a:endParaRPr lang="en-US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 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 </a:t>
                      </a:r>
                      <a:r>
                        <a:rPr lang="en-US" sz="14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Manajemen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ASN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 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</a:t>
                      </a:r>
                    </a:p>
                    <a:p>
                      <a:endParaRPr lang="en-US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 </a:t>
                      </a:r>
                      <a:r>
                        <a:rPr lang="en-US" sz="140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Pelayanan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400" baseline="0" dirty="0" err="1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Publik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</a:t>
                      </a:r>
                      <a:r>
                        <a:rPr lang="en-US" sz="1400" baseline="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14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JP Classical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0262" y="1111468"/>
            <a:ext cx="5817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2. Agenda </a:t>
            </a:r>
            <a:r>
              <a:rPr lang="en-US" sz="2100" dirty="0" err="1"/>
              <a:t>Kedudukan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Peran</a:t>
            </a:r>
            <a:r>
              <a:rPr lang="en-US" sz="2100" dirty="0"/>
              <a:t> PNS </a:t>
            </a:r>
            <a:r>
              <a:rPr lang="en-US" sz="2100" dirty="0" err="1"/>
              <a:t>dalam</a:t>
            </a:r>
            <a:r>
              <a:rPr lang="en-US" sz="2100" dirty="0"/>
              <a:t> NKRI</a:t>
            </a:r>
          </a:p>
        </p:txBody>
      </p:sp>
      <p:grpSp>
        <p:nvGrpSpPr>
          <p:cNvPr id="5" name="Group 34"/>
          <p:cNvGrpSpPr/>
          <p:nvPr/>
        </p:nvGrpSpPr>
        <p:grpSpPr>
          <a:xfrm>
            <a:off x="4488437" y="4336015"/>
            <a:ext cx="3768396" cy="3429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4292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3288" t="20576" r="18692" b="8895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18353"/>
            <a:ext cx="2771800" cy="3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3143250" cy="585216"/>
          </a:xfrm>
        </p:spPr>
        <p:txBody>
          <a:bodyPr>
            <a:normAutofit fontScale="90000"/>
          </a:bodyPr>
          <a:lstStyle/>
          <a:p>
            <a:r>
              <a:rPr lang="en-GB" sz="2100" b="1" dirty="0">
                <a:solidFill>
                  <a:srgbClr val="C00000"/>
                </a:solidFill>
                <a:latin typeface="Arial Rounded MT Bold" pitchFamily="34" charset="0"/>
              </a:rPr>
              <a:t>KUALIFIKASI </a:t>
            </a:r>
            <a:br>
              <a:rPr lang="en-GB" sz="2100" b="1" dirty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GB" sz="2100" b="1" dirty="0">
                <a:solidFill>
                  <a:srgbClr val="C00000"/>
                </a:solidFill>
                <a:latin typeface="Arial Rounded MT Bold" pitchFamily="34" charset="0"/>
              </a:rPr>
              <a:t>DAN KELULUSAN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028700"/>
            <a:ext cx="6713934" cy="3657600"/>
          </a:xfrm>
        </p:spPr>
        <p:txBody>
          <a:bodyPr>
            <a:noAutofit/>
          </a:bodyPr>
          <a:lstStyle/>
          <a:p>
            <a:pPr marL="61722" indent="0">
              <a:buNone/>
            </a:pPr>
            <a:r>
              <a:rPr lang="en-US" sz="1200" dirty="0" err="1"/>
              <a:t>Kualifikasi</a:t>
            </a:r>
            <a:r>
              <a:rPr lang="en-US" sz="1200" dirty="0"/>
              <a:t> </a:t>
            </a:r>
            <a:r>
              <a:rPr lang="en-US" sz="1200" dirty="0" err="1"/>
              <a:t>kelulusan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Diklat</a:t>
            </a:r>
            <a:r>
              <a:rPr lang="en-US" sz="1200" dirty="0"/>
              <a:t> </a:t>
            </a:r>
            <a:r>
              <a:rPr lang="en-US" sz="1200" dirty="0" err="1"/>
              <a:t>ditetapkan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berikut</a:t>
            </a:r>
            <a:r>
              <a:rPr lang="en-US" sz="1200" dirty="0"/>
              <a:t>: </a:t>
            </a:r>
          </a:p>
          <a:p>
            <a:pPr lvl="0"/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Memuaskan</a:t>
            </a:r>
            <a:r>
              <a:rPr lang="en-US" sz="1200" dirty="0"/>
              <a:t> 	(</a:t>
            </a:r>
            <a:r>
              <a:rPr lang="en-US" sz="1200" dirty="0" err="1"/>
              <a:t>skor</a:t>
            </a:r>
            <a:r>
              <a:rPr lang="en-US" sz="1200" dirty="0"/>
              <a:t> 90,01 – 100); </a:t>
            </a:r>
          </a:p>
          <a:p>
            <a:pPr lvl="0"/>
            <a:r>
              <a:rPr lang="en-US" sz="1200" dirty="0" err="1"/>
              <a:t>Memuaskan</a:t>
            </a:r>
            <a:r>
              <a:rPr lang="en-US" sz="1200" dirty="0"/>
              <a:t> 	(</a:t>
            </a:r>
            <a:r>
              <a:rPr lang="en-US" sz="1200" dirty="0" err="1"/>
              <a:t>skor</a:t>
            </a:r>
            <a:r>
              <a:rPr lang="en-US" sz="1200" dirty="0"/>
              <a:t> 80,01 – 90,0); </a:t>
            </a:r>
          </a:p>
          <a:p>
            <a:pPr lvl="0"/>
            <a:r>
              <a:rPr lang="en-US" sz="1200" dirty="0" err="1"/>
              <a:t>Cukup</a:t>
            </a:r>
            <a:r>
              <a:rPr lang="en-US" sz="1200" dirty="0"/>
              <a:t> </a:t>
            </a:r>
            <a:r>
              <a:rPr lang="en-US" sz="1200" dirty="0" err="1"/>
              <a:t>memuaskan</a:t>
            </a:r>
            <a:r>
              <a:rPr lang="en-US" sz="1200" dirty="0"/>
              <a:t>	</a:t>
            </a:r>
            <a:r>
              <a:rPr lang="en-US" sz="1200" u="sng" dirty="0"/>
              <a:t>(</a:t>
            </a:r>
            <a:r>
              <a:rPr lang="en-US" sz="1200" u="sng" dirty="0" err="1"/>
              <a:t>skor</a:t>
            </a:r>
            <a:r>
              <a:rPr lang="en-US" sz="1200" u="sng" dirty="0"/>
              <a:t> 70,01 – 80,0)</a:t>
            </a:r>
            <a:r>
              <a:rPr lang="en-US" sz="1200" dirty="0"/>
              <a:t>;  </a:t>
            </a:r>
            <a:r>
              <a:rPr lang="en-US" sz="1200" dirty="0">
                <a:solidFill>
                  <a:srgbClr val="FF0000"/>
                </a:solidFill>
              </a:rPr>
              <a:t>passing grade</a:t>
            </a:r>
          </a:p>
          <a:p>
            <a:pPr lvl="0"/>
            <a:r>
              <a:rPr lang="en-US" sz="1200" dirty="0" err="1"/>
              <a:t>Kurang</a:t>
            </a:r>
            <a:r>
              <a:rPr lang="en-US" sz="1200" dirty="0"/>
              <a:t> </a:t>
            </a:r>
            <a:r>
              <a:rPr lang="en-US" sz="1200" dirty="0" err="1"/>
              <a:t>memuaskan</a:t>
            </a:r>
            <a:r>
              <a:rPr lang="en-US" sz="1200" dirty="0"/>
              <a:t>	(</a:t>
            </a:r>
            <a:r>
              <a:rPr lang="en-US" sz="1200" dirty="0" err="1"/>
              <a:t>skor</a:t>
            </a:r>
            <a:r>
              <a:rPr lang="en-US" sz="1200" dirty="0"/>
              <a:t> 60,01 – 70,0)</a:t>
            </a:r>
            <a:r>
              <a:rPr lang="id-ID" sz="1200" dirty="0"/>
              <a:t>; </a:t>
            </a:r>
            <a:endParaRPr lang="en-US" sz="1200" dirty="0"/>
          </a:p>
          <a:p>
            <a:pPr lvl="0"/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Memuaskan</a:t>
            </a:r>
            <a:r>
              <a:rPr lang="en-US" sz="1200" dirty="0"/>
              <a:t>	(</a:t>
            </a:r>
            <a:r>
              <a:rPr lang="en-US" sz="1200" dirty="0" err="1"/>
              <a:t>skor</a:t>
            </a:r>
            <a:r>
              <a:rPr lang="en-US" sz="1200" dirty="0"/>
              <a:t> ≤60)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Peserta</a:t>
            </a:r>
            <a:r>
              <a:rPr lang="en-US" sz="1200" dirty="0"/>
              <a:t> yang </a:t>
            </a:r>
            <a:r>
              <a:rPr lang="en-US" sz="1200" dirty="0" err="1"/>
              <a:t>memperoleh</a:t>
            </a:r>
            <a:r>
              <a:rPr lang="en-US" sz="1200" dirty="0"/>
              <a:t> </a:t>
            </a:r>
            <a:r>
              <a:rPr lang="en-US" sz="1200" dirty="0" err="1"/>
              <a:t>kualifikasi</a:t>
            </a:r>
            <a:r>
              <a:rPr lang="en-US" sz="1200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Memuaskan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ketidakhadiran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kurikulum</a:t>
            </a:r>
            <a:r>
              <a:rPr lang="en-US" sz="1200" dirty="0"/>
              <a:t> </a:t>
            </a:r>
            <a:r>
              <a:rPr lang="en-US" sz="1200" dirty="0" err="1"/>
              <a:t>pembentukan</a:t>
            </a:r>
            <a:r>
              <a:rPr lang="en-US" sz="1200" dirty="0"/>
              <a:t> </a:t>
            </a:r>
            <a:r>
              <a:rPr lang="en-US" sz="1200" dirty="0" err="1"/>
              <a:t>karakter</a:t>
            </a:r>
            <a:r>
              <a:rPr lang="en-US" sz="1200" dirty="0"/>
              <a:t> PNS </a:t>
            </a:r>
            <a:r>
              <a:rPr lang="en-US" sz="1200" dirty="0" err="1"/>
              <a:t>melebihi</a:t>
            </a:r>
            <a:r>
              <a:rPr lang="en-US" sz="1200" dirty="0"/>
              <a:t> 6 </a:t>
            </a:r>
            <a:r>
              <a:rPr lang="en-US" sz="1200" dirty="0" err="1"/>
              <a:t>sesi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18 jam </a:t>
            </a:r>
            <a:r>
              <a:rPr lang="en-US" sz="1200" dirty="0" err="1"/>
              <a:t>pelajaran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setara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2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kumulatif</a:t>
            </a:r>
            <a:r>
              <a:rPr lang="en-US" sz="1200" dirty="0"/>
              <a:t>,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b="1" dirty="0" err="1"/>
              <a:t>Tidak</a:t>
            </a:r>
            <a:r>
              <a:rPr lang="en-US" sz="1200" b="1" dirty="0"/>
              <a:t> Lulus</a:t>
            </a:r>
            <a:r>
              <a:rPr lang="en-US" sz="1200" dirty="0"/>
              <a:t>.</a:t>
            </a:r>
            <a:endParaRPr lang="en-US" sz="1200" b="1" dirty="0"/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 err="1"/>
              <a:t>Peserta</a:t>
            </a:r>
            <a:r>
              <a:rPr lang="en-US" sz="1200" dirty="0"/>
              <a:t> yang </a:t>
            </a:r>
            <a:r>
              <a:rPr lang="en-US" sz="1200" dirty="0" err="1"/>
              <a:t>memperoleh</a:t>
            </a:r>
            <a:r>
              <a:rPr lang="en-US" sz="1200" dirty="0"/>
              <a:t> </a:t>
            </a:r>
            <a:r>
              <a:rPr lang="en-US" sz="1200" dirty="0" err="1"/>
              <a:t>kualifikasi</a:t>
            </a:r>
            <a:r>
              <a:rPr lang="en-US" sz="1200" dirty="0"/>
              <a:t> </a:t>
            </a:r>
            <a:r>
              <a:rPr lang="en-US" sz="1200" b="1" dirty="0" err="1"/>
              <a:t>Kurang</a:t>
            </a:r>
            <a:r>
              <a:rPr lang="en-US" sz="1200" b="1" dirty="0"/>
              <a:t> </a:t>
            </a:r>
            <a:r>
              <a:rPr lang="en-US" sz="1200" b="1" dirty="0" err="1"/>
              <a:t>Memuaskan</a:t>
            </a:r>
            <a:r>
              <a:rPr lang="en-US" sz="1200" dirty="0"/>
              <a:t>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b="1" dirty="0" err="1"/>
              <a:t>Ditunda</a:t>
            </a:r>
            <a:r>
              <a:rPr lang="en-US" sz="1200" dirty="0"/>
              <a:t> </a:t>
            </a:r>
            <a:r>
              <a:rPr lang="en-US" sz="1200" dirty="0" err="1"/>
              <a:t>Kelulusannya</a:t>
            </a:r>
            <a:r>
              <a:rPr lang="en-US" sz="1200" dirty="0"/>
              <a:t>   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dimaksud</a:t>
            </a:r>
            <a:r>
              <a:rPr lang="en-US" sz="1200" dirty="0"/>
              <a:t> </a:t>
            </a:r>
            <a:r>
              <a:rPr lang="en-US" sz="1200" dirty="0" err="1"/>
              <a:t>wajib</a:t>
            </a:r>
            <a:r>
              <a:rPr lang="en-US" sz="1200" dirty="0"/>
              <a:t> </a:t>
            </a:r>
            <a:r>
              <a:rPr lang="en-US" sz="1200" dirty="0" err="1"/>
              <a:t>mengikuti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remedial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memenuhi</a:t>
            </a:r>
            <a:r>
              <a:rPr lang="en-US" sz="1200" dirty="0"/>
              <a:t> </a:t>
            </a:r>
            <a:r>
              <a:rPr lang="en-US" sz="1200" dirty="0" err="1"/>
              <a:t>syarat</a:t>
            </a:r>
            <a:r>
              <a:rPr lang="en-US" sz="1200" dirty="0"/>
              <a:t> </a:t>
            </a:r>
            <a:r>
              <a:rPr lang="en-US" sz="1200" dirty="0" err="1"/>
              <a:t>kelulusan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komponen</a:t>
            </a:r>
            <a:r>
              <a:rPr lang="en-US" sz="1200" dirty="0"/>
              <a:t> </a:t>
            </a:r>
            <a:r>
              <a:rPr lang="en-US" sz="1200" dirty="0" err="1"/>
              <a:t>penilaian</a:t>
            </a:r>
            <a:r>
              <a:rPr lang="en-US" sz="1200" dirty="0"/>
              <a:t> yang </a:t>
            </a:r>
            <a:r>
              <a:rPr lang="en-US" sz="1200" dirty="0" err="1"/>
              <a:t>kurang</a:t>
            </a:r>
            <a:r>
              <a:rPr lang="en-US" sz="1200" dirty="0"/>
              <a:t> </a:t>
            </a:r>
            <a:r>
              <a:rPr lang="en-US" sz="1200" dirty="0" err="1"/>
              <a:t>maksimal</a:t>
            </a:r>
            <a:r>
              <a:rPr lang="en-US" sz="1200" dirty="0"/>
              <a:t> 15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. Tim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evaluasi</a:t>
            </a:r>
            <a:r>
              <a:rPr lang="en-US" sz="1200" dirty="0"/>
              <a:t> </a:t>
            </a:r>
            <a:r>
              <a:rPr lang="en-US" sz="1200" dirty="0" err="1"/>
              <a:t>akhir</a:t>
            </a:r>
            <a:r>
              <a:rPr lang="en-US" sz="1200" dirty="0"/>
              <a:t> </a:t>
            </a:r>
            <a:r>
              <a:rPr lang="en-US" sz="1200" dirty="0" err="1"/>
              <a:t>ulang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menetapkan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akhir</a:t>
            </a:r>
            <a:r>
              <a:rPr lang="en-US" sz="1200" dirty="0"/>
              <a:t> </a:t>
            </a:r>
            <a:r>
              <a:rPr lang="en-US" sz="1200" dirty="0" err="1"/>
              <a:t>kelulusan</a:t>
            </a:r>
            <a:r>
              <a:rPr lang="en-US" sz="1200" dirty="0"/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6777"/>
            <a:ext cx="457200" cy="60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34"/>
          <p:cNvGrpSpPr/>
          <p:nvPr/>
        </p:nvGrpSpPr>
        <p:grpSpPr>
          <a:xfrm>
            <a:off x="3889704" y="4800600"/>
            <a:ext cx="3768396" cy="3429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3625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2034"/>
            <a:ext cx="3143250" cy="585216"/>
          </a:xfrm>
        </p:spPr>
        <p:txBody>
          <a:bodyPr>
            <a:normAutofit fontScale="90000"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Arial Rounded MT Bold" pitchFamily="34" charset="0"/>
              </a:rPr>
              <a:t>SURAT KETERANGAN </a:t>
            </a:r>
            <a:br>
              <a:rPr lang="en-US" sz="2100" b="1" dirty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US" sz="2100" b="1" dirty="0">
                <a:solidFill>
                  <a:srgbClr val="C00000"/>
                </a:solidFill>
                <a:latin typeface="Arial Rounded MT Bold" pitchFamily="34" charset="0"/>
              </a:rPr>
              <a:t>PELATIHAN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85850"/>
            <a:ext cx="6470476" cy="3543300"/>
          </a:xfrm>
        </p:spPr>
        <p:txBody>
          <a:bodyPr>
            <a:noAutofit/>
          </a:bodyPr>
          <a:lstStyle/>
          <a:p>
            <a:pPr marL="385763" indent="-385763" algn="just">
              <a:buFont typeface="+mj-lt"/>
              <a:buAutoNum type="arabicPeriod"/>
            </a:pPr>
            <a:r>
              <a:rPr lang="en-US" sz="1500" b="1" dirty="0" err="1">
                <a:latin typeface="Arial Narrow" pitchFamily="34" charset="0"/>
              </a:rPr>
              <a:t>telah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menyelesaikan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kurikulum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penguatan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kompetensi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teknis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bidang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diberikan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surat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keterangan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telah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mengikuti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kegiatan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pelatihan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penguatan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kompetensi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teknis</a:t>
            </a:r>
            <a:r>
              <a:rPr lang="en-US" sz="1500" dirty="0">
                <a:latin typeface="Arial Narrow" pitchFamily="34" charset="0"/>
              </a:rPr>
              <a:t>    </a:t>
            </a:r>
            <a:r>
              <a:rPr lang="en-US" sz="1500" dirty="0" err="1">
                <a:latin typeface="Arial Narrow" pitchFamily="34" charset="0"/>
              </a:rPr>
              <a:t>bidang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dengan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memperhatikan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ketentuan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en-US" sz="1500" dirty="0" err="1">
                <a:latin typeface="Arial Narrow" pitchFamily="34" charset="0"/>
              </a:rPr>
              <a:t>berlaku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ditanda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tangani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oleh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pimpinan</a:t>
            </a:r>
            <a:r>
              <a:rPr lang="en-US" sz="1500" dirty="0">
                <a:latin typeface="Arial Narrow" pitchFamily="34" charset="0"/>
              </a:rPr>
              <a:t> unit yang </a:t>
            </a:r>
            <a:r>
              <a:rPr lang="en-US" sz="1500" dirty="0" err="1">
                <a:latin typeface="Arial Narrow" pitchFamily="34" charset="0"/>
              </a:rPr>
              <a:t>menangani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pengembangan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sumber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daya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manusia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aparatur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instansi</a:t>
            </a:r>
            <a:r>
              <a:rPr lang="en-US" sz="1500" dirty="0">
                <a:latin typeface="Arial Narrow" pitchFamily="34" charset="0"/>
              </a:rPr>
              <a:t>.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US" sz="1500" b="1" dirty="0" err="1">
                <a:latin typeface="Arial Narrow" pitchFamily="34" charset="0"/>
              </a:rPr>
              <a:t>telah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menyelesaikan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seluruh</a:t>
            </a:r>
            <a:r>
              <a:rPr lang="en-US" sz="1500" b="1" dirty="0">
                <a:latin typeface="Arial Narrow" pitchFamily="34" charset="0"/>
              </a:rPr>
              <a:t> program </a:t>
            </a:r>
            <a:r>
              <a:rPr lang="en-US" sz="1500" dirty="0">
                <a:latin typeface="Arial Narrow" pitchFamily="34" charset="0"/>
              </a:rPr>
              <a:t>(</a:t>
            </a:r>
            <a:r>
              <a:rPr lang="en-US" sz="1500" dirty="0" err="1">
                <a:latin typeface="Arial Narrow" pitchFamily="34" charset="0"/>
              </a:rPr>
              <a:t>kurikulum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pembentukan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karakter</a:t>
            </a:r>
            <a:r>
              <a:rPr lang="en-US" sz="1500" dirty="0">
                <a:latin typeface="Arial Narrow" pitchFamily="34" charset="0"/>
              </a:rPr>
              <a:t> PNS </a:t>
            </a:r>
            <a:r>
              <a:rPr lang="en-US" sz="1500" dirty="0" err="1">
                <a:latin typeface="Arial Narrow" pitchFamily="34" charset="0"/>
              </a:rPr>
              <a:t>dan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penguatan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kompetensi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teknis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bidang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tugas</a:t>
            </a:r>
            <a:r>
              <a:rPr lang="en-US" sz="1500" dirty="0">
                <a:latin typeface="Arial Narrow" pitchFamily="34" charset="0"/>
              </a:rPr>
              <a:t>) </a:t>
            </a:r>
            <a:r>
              <a:rPr lang="en-US" sz="1500" b="1" dirty="0" err="1">
                <a:latin typeface="Arial Narrow" pitchFamily="34" charset="0"/>
              </a:rPr>
              <a:t>dan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dinyatakan</a:t>
            </a:r>
            <a:r>
              <a:rPr lang="en-US" sz="1500" b="1" dirty="0">
                <a:latin typeface="Arial Narrow" pitchFamily="34" charset="0"/>
              </a:rPr>
              <a:t> lulus</a:t>
            </a:r>
            <a:r>
              <a:rPr lang="en-US" sz="1500" dirty="0">
                <a:latin typeface="Arial Narrow" pitchFamily="34" charset="0"/>
              </a:rPr>
              <a:t>, </a:t>
            </a:r>
            <a:r>
              <a:rPr lang="en-US" sz="1500" dirty="0" err="1">
                <a:latin typeface="Arial Narrow" pitchFamily="34" charset="0"/>
              </a:rPr>
              <a:t>diberikan</a:t>
            </a:r>
            <a:r>
              <a:rPr lang="en-US" sz="1500" dirty="0">
                <a:latin typeface="Arial Narrow" pitchFamily="34" charset="0"/>
              </a:rPr>
              <a:t> Surat  </a:t>
            </a:r>
            <a:r>
              <a:rPr lang="en-US" sz="1500" dirty="0" err="1">
                <a:latin typeface="Arial Narrow" pitchFamily="34" charset="0"/>
              </a:rPr>
              <a:t>Tanda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Tamat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Pelatihan</a:t>
            </a:r>
            <a:r>
              <a:rPr lang="en-US" sz="1500" dirty="0">
                <a:latin typeface="Arial Narrow" pitchFamily="34" charset="0"/>
              </a:rPr>
              <a:t> (STTP) </a:t>
            </a:r>
            <a:r>
              <a:rPr lang="en-US" sz="1500" dirty="0" err="1">
                <a:latin typeface="Arial Narrow" pitchFamily="34" charset="0"/>
              </a:rPr>
              <a:t>dengan</a:t>
            </a:r>
            <a:r>
              <a:rPr lang="en-US" sz="1500" dirty="0">
                <a:latin typeface="Arial Narrow" pitchFamily="34" charset="0"/>
              </a:rPr>
              <a:t> KRA Nasional;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US" sz="1500" b="1" dirty="0" err="1">
                <a:latin typeface="Arial Narrow" pitchFamily="34" charset="0"/>
              </a:rPr>
              <a:t>dinyatakan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tidak</a:t>
            </a:r>
            <a:r>
              <a:rPr lang="en-US" sz="1500" b="1" dirty="0">
                <a:latin typeface="Arial Narrow" pitchFamily="34" charset="0"/>
              </a:rPr>
              <a:t> lulus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diberikan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Surat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Keterangan</a:t>
            </a:r>
            <a:r>
              <a:rPr lang="en-US" sz="1500" dirty="0">
                <a:latin typeface="Arial Narrow" pitchFamily="34" charset="0"/>
              </a:rPr>
              <a:t> yang </a:t>
            </a:r>
            <a:r>
              <a:rPr lang="it-IT" sz="1500" dirty="0">
                <a:latin typeface="Arial Narrow" pitchFamily="34" charset="0"/>
              </a:rPr>
              <a:t>ditandatangani oleh Pimpinan Lembaga </a:t>
            </a:r>
            <a:r>
              <a:rPr lang="en-US" sz="1500" dirty="0" err="1">
                <a:latin typeface="Arial Narrow" pitchFamily="34" charset="0"/>
              </a:rPr>
              <a:t>Pelatihan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it-IT" sz="1500" dirty="0">
                <a:latin typeface="Arial Narrow" pitchFamily="34" charset="0"/>
              </a:rPr>
              <a:t>Terakreditas</a:t>
            </a:r>
            <a:r>
              <a:rPr lang="en-US" sz="1500" dirty="0">
                <a:latin typeface="Arial Narrow" pitchFamily="34" charset="0"/>
              </a:rPr>
              <a:t>i.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en-US" sz="1500" b="1" dirty="0" err="1">
                <a:latin typeface="Arial Narrow" pitchFamily="34" charset="0"/>
              </a:rPr>
              <a:t>dinyatakan</a:t>
            </a:r>
            <a:r>
              <a:rPr lang="en-US" sz="1500" b="1" dirty="0">
                <a:latin typeface="Arial Narrow" pitchFamily="34" charset="0"/>
              </a:rPr>
              <a:t> Lulus </a:t>
            </a:r>
            <a:r>
              <a:rPr lang="en-US" sz="1500" b="1" dirty="0" err="1">
                <a:latin typeface="Arial Narrow" pitchFamily="34" charset="0"/>
              </a:rPr>
              <a:t>dan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memperoleh</a:t>
            </a:r>
            <a:r>
              <a:rPr lang="en-US" sz="1500" b="1" dirty="0">
                <a:latin typeface="Arial Narrow" pitchFamily="34" charset="0"/>
              </a:rPr>
              <a:t> 3 (</a:t>
            </a:r>
            <a:r>
              <a:rPr lang="en-US" sz="1500" b="1" dirty="0" err="1">
                <a:latin typeface="Arial Narrow" pitchFamily="34" charset="0"/>
              </a:rPr>
              <a:t>tiga</a:t>
            </a:r>
            <a:r>
              <a:rPr lang="en-US" sz="1500" b="1" dirty="0">
                <a:latin typeface="Arial Narrow" pitchFamily="34" charset="0"/>
              </a:rPr>
              <a:t>) </a:t>
            </a:r>
            <a:r>
              <a:rPr lang="en-US" sz="1500" b="1" dirty="0" err="1">
                <a:latin typeface="Arial Narrow" pitchFamily="34" charset="0"/>
              </a:rPr>
              <a:t>peringkat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nilai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b="1" dirty="0" err="1">
                <a:latin typeface="Arial Narrow" pitchFamily="34" charset="0"/>
              </a:rPr>
              <a:t>terbaik</a:t>
            </a:r>
            <a:r>
              <a:rPr lang="en-US" sz="1500" b="1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diberikan</a:t>
            </a:r>
            <a:r>
              <a:rPr lang="en-US" sz="1500" dirty="0">
                <a:latin typeface="Arial Narrow" pitchFamily="34" charset="0"/>
              </a:rPr>
              <a:t>        </a:t>
            </a:r>
            <a:r>
              <a:rPr lang="en-US" sz="1500" dirty="0" err="1">
                <a:latin typeface="Arial Narrow" pitchFamily="34" charset="0"/>
              </a:rPr>
              <a:t>Piagam</a:t>
            </a:r>
            <a:r>
              <a:rPr lang="en-US" sz="1500" dirty="0">
                <a:latin typeface="Arial Narrow" pitchFamily="34" charset="0"/>
              </a:rPr>
              <a:t> </a:t>
            </a:r>
            <a:r>
              <a:rPr lang="en-US" sz="1500" dirty="0" err="1">
                <a:latin typeface="Arial Narrow" pitchFamily="34" charset="0"/>
              </a:rPr>
              <a:t>Penghargaan</a:t>
            </a:r>
            <a:r>
              <a:rPr lang="id-ID" sz="1500" i="1" dirty="0">
                <a:latin typeface="Arial Narrow" pitchFamily="34" charset="0"/>
              </a:rPr>
              <a:t>.</a:t>
            </a:r>
            <a:endParaRPr lang="en-US" sz="1500" dirty="0">
              <a:latin typeface="Arial Narrow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6777"/>
            <a:ext cx="457200" cy="60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34"/>
          <p:cNvGrpSpPr/>
          <p:nvPr/>
        </p:nvGrpSpPr>
        <p:grpSpPr>
          <a:xfrm>
            <a:off x="3889704" y="4800600"/>
            <a:ext cx="3768396" cy="3429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5291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76" y="2595125"/>
            <a:ext cx="2154627" cy="237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46" y="195486"/>
            <a:ext cx="7797662" cy="86397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Dasar</a:t>
            </a:r>
            <a:r>
              <a:rPr lang="en-US" sz="36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Hukum</a:t>
            </a:r>
            <a:r>
              <a:rPr lang="en-US" sz="36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Pelatihan</a:t>
            </a:r>
            <a:endParaRPr lang="en-US" sz="36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64527"/>
              </p:ext>
            </p:extLst>
          </p:nvPr>
        </p:nvGraphicFramePr>
        <p:xfrm>
          <a:off x="445608" y="1196752"/>
          <a:ext cx="8400784" cy="300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34"/>
          <p:cNvGrpSpPr/>
          <p:nvPr/>
        </p:nvGrpSpPr>
        <p:grpSpPr>
          <a:xfrm>
            <a:off x="4283968" y="4690739"/>
            <a:ext cx="4321491" cy="342900"/>
            <a:chOff x="3142352" y="4143944"/>
            <a:chExt cx="3768396" cy="291291"/>
          </a:xfrm>
          <a:solidFill>
            <a:schemeClr val="bg1"/>
          </a:solidFill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6295881" y="4158836"/>
              <a:ext cx="614867" cy="276399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>
                  <a:solidFill>
                    <a:srgbClr val="002060"/>
                  </a:solidFill>
                  <a:latin typeface="Trebuchet MS" panose="020B0603020202020204" pitchFamily="34" charset="0"/>
                </a:rPr>
                <a:t>PEDULI</a:t>
              </a: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5442580" y="4155313"/>
              <a:ext cx="754687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INOVATIF</a:t>
              </a: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3322654" y="4155487"/>
              <a:ext cx="947823" cy="24044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INTEGRITAS</a:t>
              </a: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4322802" y="4155374"/>
              <a:ext cx="1047130" cy="241474"/>
            </a:xfrm>
            <a:prstGeom prst="rect">
              <a:avLst/>
            </a:prstGeom>
            <a:grpFill/>
          </p:spPr>
          <p:txBody>
            <a:bodyPr vert="horz" lIns="121920" tIns="60960" rIns="121920" bIns="6096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d-ID" sz="1000" b="1" dirty="0">
                  <a:solidFill>
                    <a:srgbClr val="002060"/>
                  </a:solidFill>
                  <a:latin typeface="Trebuchet MS" panose="020B0603020202020204" pitchFamily="34" charset="0"/>
                </a:rPr>
                <a:t>PROFESIONAL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352" y="4155486"/>
              <a:ext cx="246272" cy="246272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6" y="4143944"/>
              <a:ext cx="263416" cy="263416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83" y="4177848"/>
              <a:ext cx="226936" cy="223910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777" y="4158761"/>
              <a:ext cx="263903" cy="263903"/>
            </a:xfrm>
            <a:prstGeom prst="rect">
              <a:avLst/>
            </a:prstGeom>
            <a:grpFill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0650"/>
            <a:ext cx="2305125" cy="144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07705" y="170161"/>
            <a:ext cx="590369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prstClr val="black"/>
                </a:solidFill>
              </a:rPr>
              <a:t>MEKANISME ON CAMPUS II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776" y="1059582"/>
            <a:ext cx="5255621" cy="894225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54813" y="2013989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25060" y="2947161"/>
            <a:ext cx="5256584" cy="1098388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55776" y="105958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9058" y="201398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3449" y="2986321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1014429"/>
            <a:ext cx="4839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selama</a:t>
            </a:r>
            <a:r>
              <a:rPr lang="en-US" sz="1400" dirty="0">
                <a:solidFill>
                  <a:prstClr val="black"/>
                </a:solidFill>
              </a:rPr>
              <a:t> 14 (</a:t>
            </a:r>
            <a:r>
              <a:rPr lang="en-US" sz="1400" dirty="0" err="1">
                <a:solidFill>
                  <a:prstClr val="black"/>
                </a:solidFill>
              </a:rPr>
              <a:t>empat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belas</a:t>
            </a:r>
            <a:r>
              <a:rPr lang="en-US" sz="1400" dirty="0">
                <a:solidFill>
                  <a:prstClr val="black"/>
                </a:solidFill>
              </a:rPr>
              <a:t>) JP  yang </a:t>
            </a:r>
            <a:r>
              <a:rPr lang="en-US" sz="1400" dirty="0" err="1">
                <a:solidFill>
                  <a:prstClr val="black"/>
                </a:solidFill>
              </a:rPr>
              <a:t>dilaksanakan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selama</a:t>
            </a:r>
            <a:r>
              <a:rPr lang="en-US" sz="1400" dirty="0">
                <a:solidFill>
                  <a:prstClr val="black"/>
                </a:solidFill>
              </a:rPr>
              <a:t> 3 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tiga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dirty="0" err="1">
                <a:solidFill>
                  <a:prstClr val="black"/>
                </a:solidFill>
              </a:rPr>
              <a:t>hari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kerja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baik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Lembaga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Pelatihan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pemerintah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atau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Instansi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Pemerintah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asal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peserta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7824" y="2010633"/>
            <a:ext cx="4752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Selain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itu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juga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bisa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dilaksanakan</a:t>
            </a:r>
            <a:r>
              <a:rPr lang="en-US" sz="1400" dirty="0" smtClean="0">
                <a:solidFill>
                  <a:prstClr val="black"/>
                </a:solidFill>
              </a:rPr>
              <a:t> di </a:t>
            </a:r>
            <a:r>
              <a:rPr lang="en-US" sz="1400" dirty="0" err="1" smtClean="0">
                <a:solidFill>
                  <a:prstClr val="black"/>
                </a:solidFill>
              </a:rPr>
              <a:t>Lembaga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pelatihan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syarat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tertentu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persetujuan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LAN (</a:t>
            </a:r>
            <a:r>
              <a:rPr lang="en-US" sz="1400" dirty="0" err="1" smtClean="0">
                <a:solidFill>
                  <a:prstClr val="black"/>
                </a:solidFill>
              </a:rPr>
              <a:t>Rindam</a:t>
            </a:r>
            <a:r>
              <a:rPr lang="en-US" sz="1400" dirty="0" smtClean="0">
                <a:solidFill>
                  <a:prstClr val="black"/>
                </a:solidFill>
              </a:rPr>
              <a:t>/Barak/SPN, </a:t>
            </a:r>
            <a:r>
              <a:rPr lang="en-US" sz="1400" dirty="0" err="1" smtClean="0">
                <a:solidFill>
                  <a:prstClr val="black"/>
                </a:solidFill>
              </a:rPr>
              <a:t>Universitas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0598" y="2985168"/>
            <a:ext cx="4795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</a:rPr>
              <a:t>Kegiatan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pembelajaran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dalam</a:t>
            </a:r>
            <a:r>
              <a:rPr lang="en-US" sz="1400" dirty="0" smtClean="0">
                <a:solidFill>
                  <a:prstClr val="black"/>
                </a:solidFill>
              </a:rPr>
              <a:t> on campus II </a:t>
            </a:r>
            <a:r>
              <a:rPr lang="en-US" sz="1400" dirty="0" err="1" smtClean="0">
                <a:solidFill>
                  <a:prstClr val="black"/>
                </a:solidFill>
              </a:rPr>
              <a:t>tidak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wajib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residensial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dapat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dilaksanakan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Lembaga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Pelatihan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Pemerintah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atau</a:t>
            </a:r>
            <a:r>
              <a:rPr lang="en-US" sz="1400" dirty="0">
                <a:solidFill>
                  <a:prstClr val="black"/>
                </a:solidFill>
              </a:rPr>
              <a:t> di </a:t>
            </a:r>
            <a:r>
              <a:rPr lang="en-US" sz="1400" dirty="0" err="1">
                <a:solidFill>
                  <a:prstClr val="black"/>
                </a:solidFill>
              </a:rPr>
              <a:t>Instansi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asal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peserta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dibawah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koordinasi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Lembaga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Pelatihan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pemerintah</a:t>
            </a: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8296D7-7EDB-4837-956A-E4F1538AD531}"/>
              </a:ext>
            </a:extLst>
          </p:cNvPr>
          <p:cNvGrpSpPr>
            <a:grpSpLocks/>
          </p:cNvGrpSpPr>
          <p:nvPr/>
        </p:nvGrpSpPr>
        <p:grpSpPr bwMode="auto">
          <a:xfrm>
            <a:off x="2527625" y="4802101"/>
            <a:ext cx="4520600" cy="283793"/>
            <a:chOff x="3175155" y="4155313"/>
            <a:chExt cx="3527148" cy="243498"/>
          </a:xfrm>
        </p:grpSpPr>
        <p:sp>
          <p:nvSpPr>
            <p:cNvPr id="49" name="Subtitle 2">
              <a:extLst>
                <a:ext uri="{FF2B5EF4-FFF2-40B4-BE49-F238E27FC236}">
                  <a16:creationId xmlns:a16="http://schemas.microsoft.com/office/drawing/2014/main" id="{BEE3EBE0-DD66-41EA-8764-128079BFA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solidFill>
                    <a:prstClr val="black"/>
                  </a:solidFill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EB9BC119-A786-491B-9270-409DB92DF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096D42F5-78DA-4B8B-8F45-5A3BB57A6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A67D70E9-9360-40D1-84CD-DD4C52995C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A1BF507-1AFD-4CEF-985C-596CB2D7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A5CB4D8-95A1-4D6A-A130-F5A8AA2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2E86059-DC12-4A17-AF3F-118779D8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3949F5D-F399-44BA-A879-5CC107D9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5875"/>
            <a:ext cx="1119124" cy="8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8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907705" y="170161"/>
            <a:ext cx="590369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POLA PENDAMPINGAN</a:t>
            </a:r>
            <a:endParaRPr lang="en-US" sz="20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776" y="1059582"/>
            <a:ext cx="5255621" cy="894225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54813" y="2013989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0881" y="2909799"/>
            <a:ext cx="5256584" cy="891818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70881" y="3975338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55776" y="105958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9058" y="201398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9371" y="290979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99166" y="396619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1014429"/>
            <a:ext cx="4752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Selama</a:t>
            </a:r>
            <a:r>
              <a:rPr lang="en-US" sz="1400" dirty="0"/>
              <a:t> proses </a:t>
            </a:r>
            <a:r>
              <a:rPr lang="en-US" sz="1400" dirty="0" err="1"/>
              <a:t>pembelajaran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klasikal</a:t>
            </a:r>
            <a:r>
              <a:rPr lang="en-US" sz="1400" dirty="0"/>
              <a:t> yang </a:t>
            </a:r>
            <a:r>
              <a:rPr lang="en-US" sz="1400" dirty="0" err="1"/>
              <a:t>dilaksanakan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18 (</a:t>
            </a:r>
            <a:r>
              <a:rPr lang="en-US" sz="1400" dirty="0" err="1"/>
              <a:t>delapan</a:t>
            </a:r>
            <a:r>
              <a:rPr lang="en-US" sz="1400" dirty="0"/>
              <a:t> </a:t>
            </a:r>
            <a:r>
              <a:rPr lang="en-US" sz="1400" dirty="0" err="1"/>
              <a:t>belas</a:t>
            </a:r>
            <a:r>
              <a:rPr lang="en-US" sz="1400" dirty="0"/>
              <a:t>) </a:t>
            </a:r>
            <a:r>
              <a:rPr lang="en-US" sz="1400" dirty="0" err="1"/>
              <a:t>hari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Pelatihan</a:t>
            </a:r>
            <a:r>
              <a:rPr lang="en-US" sz="1400" dirty="0"/>
              <a:t> </a:t>
            </a:r>
            <a:r>
              <a:rPr lang="id-ID" sz="1400" dirty="0"/>
              <a:t>   </a:t>
            </a:r>
            <a:r>
              <a:rPr lang="en-US" sz="1400" dirty="0" err="1"/>
              <a:t>Dasar</a:t>
            </a:r>
            <a:r>
              <a:rPr lang="en-US" sz="1400" dirty="0"/>
              <a:t> CPNS </a:t>
            </a:r>
            <a:r>
              <a:rPr lang="en-US" sz="1400" dirty="0" err="1"/>
              <a:t>dilakukan</a:t>
            </a:r>
            <a:r>
              <a:rPr lang="en-US" sz="1400" dirty="0"/>
              <a:t> proses PENDAMPINGAN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2223" y="2010633"/>
            <a:ext cx="465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Dalam</a:t>
            </a:r>
            <a:r>
              <a:rPr lang="en-US" sz="1400" dirty="0"/>
              <a:t> proses PENDAMPINGAN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penguatan</a:t>
            </a:r>
            <a:r>
              <a:rPr lang="en-US" sz="1400" dirty="0"/>
              <a:t> </a:t>
            </a:r>
            <a:r>
              <a:rPr lang="en-US" sz="1400" dirty="0" err="1"/>
              <a:t>jasmani</a:t>
            </a:r>
            <a:r>
              <a:rPr lang="en-US" sz="1400" dirty="0"/>
              <a:t>, </a:t>
            </a:r>
            <a:r>
              <a:rPr lang="en-US" sz="1400" dirty="0" err="1"/>
              <a:t>rohani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spiritual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7825" y="2914670"/>
            <a:ext cx="4608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Pelaksanaan</a:t>
            </a:r>
            <a:r>
              <a:rPr lang="en-US" sz="1400" dirty="0"/>
              <a:t> PENDAMPINGAN </a:t>
            </a:r>
            <a:r>
              <a:rPr lang="en-US" sz="1400" dirty="0" err="1"/>
              <a:t>disesuaikan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id-ID" sz="1400" dirty="0"/>
              <a:t>   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ketentuan</a:t>
            </a:r>
            <a:r>
              <a:rPr lang="en-US" sz="1400" dirty="0"/>
              <a:t> yang </a:t>
            </a:r>
            <a:r>
              <a:rPr lang="en-US" sz="1400" dirty="0" err="1"/>
              <a:t>berlaku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Aparatur</a:t>
            </a:r>
            <a:r>
              <a:rPr lang="en-US" sz="1400" dirty="0"/>
              <a:t> </a:t>
            </a:r>
            <a:r>
              <a:rPr lang="id-ID" sz="1400" dirty="0"/>
              <a:t>  </a:t>
            </a:r>
            <a:r>
              <a:rPr lang="en-US" sz="1400" dirty="0" err="1"/>
              <a:t>Sipil</a:t>
            </a:r>
            <a:r>
              <a:rPr lang="en-US" sz="1400" dirty="0"/>
              <a:t> Negara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2330" y="3991840"/>
            <a:ext cx="4524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Petugas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Pendamping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berasal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 TNI, POLRI, BPSDM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8296D7-7EDB-4837-956A-E4F1538AD531}"/>
              </a:ext>
            </a:extLst>
          </p:cNvPr>
          <p:cNvGrpSpPr>
            <a:grpSpLocks/>
          </p:cNvGrpSpPr>
          <p:nvPr/>
        </p:nvGrpSpPr>
        <p:grpSpPr bwMode="auto">
          <a:xfrm>
            <a:off x="2527625" y="4802101"/>
            <a:ext cx="4520600" cy="283793"/>
            <a:chOff x="3175155" y="4155313"/>
            <a:chExt cx="3527148" cy="243498"/>
          </a:xfrm>
        </p:grpSpPr>
        <p:sp>
          <p:nvSpPr>
            <p:cNvPr id="49" name="Subtitle 2">
              <a:extLst>
                <a:ext uri="{FF2B5EF4-FFF2-40B4-BE49-F238E27FC236}">
                  <a16:creationId xmlns:a16="http://schemas.microsoft.com/office/drawing/2014/main" id="{BEE3EBE0-DD66-41EA-8764-128079BFA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EB9BC119-A786-491B-9270-409DB92DF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096D42F5-78DA-4B8B-8F45-5A3BB57A6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A67D70E9-9360-40D1-84CD-DD4C52995C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A1BF507-1AFD-4CEF-985C-596CB2D7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A5CB4D8-95A1-4D6A-A130-F5A8AA2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2E86059-DC12-4A17-AF3F-118779D8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3949F5D-F399-44BA-A879-5CC107D9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5875"/>
            <a:ext cx="1119124" cy="8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ANGGARAN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sz="2000" dirty="0">
                <a:solidFill>
                  <a:schemeClr val="accent2">
                    <a:lumMod val="50000"/>
                  </a:schemeClr>
                </a:solidFill>
              </a:rPr>
              <a:t>Tarif Latsar: Rp. 9.296.000/orang *)</a:t>
            </a:r>
            <a:endParaRPr lang="en-US" altLang="ko-KR" sz="2000" dirty="0"/>
          </a:p>
        </p:txBody>
      </p:sp>
      <p:sp>
        <p:nvSpPr>
          <p:cNvPr id="8" name="Round Same Side Corner Rectangle 8"/>
          <p:cNvSpPr/>
          <p:nvPr/>
        </p:nvSpPr>
        <p:spPr>
          <a:xfrm>
            <a:off x="584808" y="1383611"/>
            <a:ext cx="720080" cy="189651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2A40D"/>
              </a:solidFill>
            </a:endParaRPr>
          </a:p>
        </p:txBody>
      </p:sp>
      <p:sp>
        <p:nvSpPr>
          <p:cNvPr id="9" name="Round Same Side Corner Rectangle 20"/>
          <p:cNvSpPr/>
          <p:nvPr/>
        </p:nvSpPr>
        <p:spPr>
          <a:xfrm rot="10800000">
            <a:off x="7825025" y="1428252"/>
            <a:ext cx="897259" cy="191403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9552" y="1059582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583669" y="1478878"/>
            <a:ext cx="6241355" cy="3381398"/>
            <a:chOff x="6218896" y="1801028"/>
            <a:chExt cx="2508843" cy="628492"/>
          </a:xfrm>
        </p:grpSpPr>
        <p:sp>
          <p:nvSpPr>
            <p:cNvPr id="22" name="TextBox 21"/>
            <p:cNvSpPr txBox="1"/>
            <p:nvPr/>
          </p:nvSpPr>
          <p:spPr>
            <a:xfrm>
              <a:off x="6218896" y="1954713"/>
              <a:ext cx="2508843" cy="47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Pembayaran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honor pengajar agenda bela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negara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  (</a:t>
              </a:r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2x45JP=90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JP)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Pemenuhan tambahan training kit (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seragam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) </a:t>
              </a:r>
              <a:endPara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itchFamily="34" charset="0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Pemenuhan kebutuhan utk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 caraka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malam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 </a:t>
              </a:r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dalam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agenda Bela Negara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Penyediaan fasilitas kesehatan (dokter dan obat-obatan) selama pelatihan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Peningkatan kualitas konsumsi peserta dan penunjang kebugaran tubuh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Biaya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Pendampingan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 </a:t>
              </a:r>
              <a:r>
                <a:rPr lang="id-ID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  <a:cs typeface="Arial" pitchFamily="34" charset="0"/>
                </a:rPr>
                <a:t>(2 org Pendamping/angkatan)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6782" y="1801028"/>
              <a:ext cx="2453071" cy="12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Besaran anggaran TETAP MENGACU pada PP Tarif PNBP LAN, dengan penyesuaian rincian pada RAB </a:t>
              </a:r>
              <a:r>
                <a:rPr lang="id-ID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88066" y="1069413"/>
            <a:ext cx="5315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*) Perhitungan satuan biaya diklat per orang: 1 kelas 40 orang peserta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9538"/>
            <a:ext cx="2771800" cy="343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2" y="96774"/>
            <a:ext cx="971600" cy="7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075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200988"/>
            <a:ext cx="7053542" cy="64803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id-ID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LANGKAH PERSIAPAN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235891"/>
              </p:ext>
            </p:extLst>
          </p:nvPr>
        </p:nvGraphicFramePr>
        <p:xfrm>
          <a:off x="827088" y="987574"/>
          <a:ext cx="8137400" cy="403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58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D478-1FF3-3046-8487-98770657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PERENCANAN LATSAR CPNS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8405-B920-DC45-8E67-27D43BA1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Mengajukan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pemberitahuan</a:t>
            </a:r>
            <a:r>
              <a:rPr lang="en-US" sz="1600" dirty="0" smtClean="0"/>
              <a:t> </a:t>
            </a:r>
            <a:r>
              <a:rPr lang="en-US" sz="1600" dirty="0" err="1" smtClean="0"/>
              <a:t>penyelenggaraan</a:t>
            </a:r>
            <a:r>
              <a:rPr lang="en-US" sz="1600" dirty="0" smtClean="0"/>
              <a:t> (15 </a:t>
            </a:r>
            <a:r>
              <a:rPr lang="en-US" sz="1600" dirty="0" err="1" smtClean="0"/>
              <a:t>hari</a:t>
            </a:r>
            <a:r>
              <a:rPr lang="en-US" sz="1600" dirty="0" smtClean="0"/>
              <a:t> </a:t>
            </a:r>
            <a:r>
              <a:rPr lang="en-US" sz="1600" dirty="0" err="1" smtClean="0"/>
              <a:t>sebelum</a:t>
            </a:r>
            <a:r>
              <a:rPr lang="en-US" sz="1600" dirty="0" smtClean="0"/>
              <a:t> </a:t>
            </a:r>
            <a:r>
              <a:rPr lang="en-US" sz="1600" dirty="0" err="1" smtClean="0"/>
              <a:t>penyelenggaraan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Lembaga</a:t>
            </a:r>
            <a:r>
              <a:rPr lang="en-US" sz="1600" dirty="0" smtClean="0"/>
              <a:t> </a:t>
            </a:r>
            <a:r>
              <a:rPr lang="en-US" sz="1600" dirty="0" err="1" smtClean="0"/>
              <a:t>diklat</a:t>
            </a:r>
            <a:r>
              <a:rPr lang="en-US" sz="1600" dirty="0" smtClean="0"/>
              <a:t> </a:t>
            </a:r>
            <a:r>
              <a:rPr lang="en-US" sz="1600" dirty="0" err="1" smtClean="0"/>
              <a:t>tdk</a:t>
            </a:r>
            <a:r>
              <a:rPr lang="en-US" sz="1600" dirty="0" smtClean="0"/>
              <a:t> </a:t>
            </a:r>
            <a:r>
              <a:rPr lang="en-US" sz="1600" dirty="0" err="1" smtClean="0"/>
              <a:t>terakreditasi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menyelenggarakan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penjaminan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r>
              <a:rPr lang="en-US" sz="1600" dirty="0" smtClean="0"/>
              <a:t> </a:t>
            </a:r>
            <a:r>
              <a:rPr lang="en-US" sz="1600" dirty="0" err="1" smtClean="0"/>
              <a:t>lemdik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akreditasi</a:t>
            </a:r>
            <a:r>
              <a:rPr lang="en-US" sz="1600" dirty="0" smtClean="0"/>
              <a:t> minimal b, </a:t>
            </a:r>
            <a:r>
              <a:rPr lang="en-US" sz="1600" dirty="0" err="1" smtClean="0"/>
              <a:t>lemdik</a:t>
            </a:r>
            <a:r>
              <a:rPr lang="en-US" sz="1600" dirty="0" smtClean="0"/>
              <a:t> </a:t>
            </a:r>
            <a:r>
              <a:rPr lang="en-US" sz="1600" dirty="0" err="1" smtClean="0"/>
              <a:t>penjamin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r>
              <a:rPr lang="en-US" sz="1600" dirty="0" smtClean="0"/>
              <a:t> </a:t>
            </a:r>
            <a:r>
              <a:rPr lang="en-US" sz="1600" dirty="0" err="1" smtClean="0"/>
              <a:t>menyampaikan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pemberitahuan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pembina</a:t>
            </a:r>
            <a:r>
              <a:rPr lang="en-US" sz="1600" dirty="0" smtClean="0"/>
              <a:t> </a:t>
            </a:r>
            <a:r>
              <a:rPr lang="en-US" sz="1600" dirty="0" err="1" smtClean="0"/>
              <a:t>diklat</a:t>
            </a:r>
            <a:r>
              <a:rPr lang="en-US" sz="1600" dirty="0" smtClean="0"/>
              <a:t> minimum 15 </a:t>
            </a:r>
            <a:r>
              <a:rPr lang="en-US" sz="1600" dirty="0" err="1" smtClean="0"/>
              <a:t>hari</a:t>
            </a:r>
            <a:r>
              <a:rPr lang="en-US" sz="1600" dirty="0" smtClean="0"/>
              <a:t> (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pertimbangan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penerbitan</a:t>
            </a:r>
            <a:r>
              <a:rPr lang="en-US" sz="1600" dirty="0" smtClean="0"/>
              <a:t> </a:t>
            </a:r>
            <a:r>
              <a:rPr lang="en-US" sz="1600" dirty="0" err="1" smtClean="0"/>
              <a:t>kra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Pembiayaan</a:t>
            </a:r>
            <a:r>
              <a:rPr lang="en-US" sz="1600" dirty="0" smtClean="0"/>
              <a:t> </a:t>
            </a:r>
            <a:r>
              <a:rPr lang="en-US" sz="1600" dirty="0" err="1" smtClean="0"/>
              <a:t>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bersifat</a:t>
            </a:r>
            <a:r>
              <a:rPr lang="en-US" sz="1600" dirty="0" smtClean="0"/>
              <a:t> </a:t>
            </a:r>
            <a:r>
              <a:rPr lang="en-US" sz="1600" dirty="0" err="1" smtClean="0"/>
              <a:t>swakelola</a:t>
            </a:r>
            <a:r>
              <a:rPr lang="en-US" sz="1600" dirty="0" smtClean="0"/>
              <a:t> </a:t>
            </a:r>
            <a:r>
              <a:rPr lang="en-US" sz="1600" dirty="0" err="1" smtClean="0"/>
              <a:t>maupun</a:t>
            </a:r>
            <a:r>
              <a:rPr lang="en-US" sz="1600" dirty="0" smtClean="0"/>
              <a:t> PNBP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285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053542" cy="5760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Teknis</a:t>
            </a:r>
            <a:endParaRPr lang="id-ID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689479"/>
              </p:ext>
            </p:extLst>
          </p:nvPr>
        </p:nvGraphicFramePr>
        <p:xfrm>
          <a:off x="827584" y="1059582"/>
          <a:ext cx="7921376" cy="39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241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72004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4800" dirty="0">
                <a:solidFill>
                  <a:schemeClr val="bg1"/>
                </a:solidFill>
                <a:latin typeface="Arial Black" panose="020B0A04020102020204" pitchFamily="34" charset="0"/>
              </a:rPr>
              <a:t>FAQ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4121"/>
            <a:ext cx="3297254" cy="432197"/>
          </a:xfrm>
        </p:spPr>
        <p:txBody>
          <a:bodyPr/>
          <a:lstStyle/>
          <a:p>
            <a:r>
              <a:rPr lang="id-ID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Pengajaran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885950"/>
            <a:ext cx="3801211" cy="2806304"/>
          </a:xfrm>
        </p:spPr>
        <p:txBody>
          <a:bodyPr>
            <a:normAutofit fontScale="85000" lnSpcReduction="10000"/>
          </a:bodyPr>
          <a:lstStyle/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TOF masih diperbolehkan?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sertifikat </a:t>
            </a:r>
            <a:r>
              <a:rPr lang="id-ID" sz="1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Workshop </a:t>
            </a:r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bisa menggantikan Serifikat TOF?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yg </a:t>
            </a:r>
            <a:r>
              <a:rPr lang="id-ID" sz="140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ikut </a:t>
            </a:r>
            <a:r>
              <a:rPr lang="id-ID" sz="140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Worskhop </a:t>
            </a:r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harus widyaiswara? Boleh diikuti oleh non-widyaiswara?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wi yg tidak punya Sertifikat TOF boleh mengajar?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Persyaratan Pendidikan bagi pendamping, apakah harus S1? Apakah pendamping harus dari TNI/POLRI?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 yang sudah ikut TOF, misal ANEKA, dan sebaliknya, TOF Kedudukan dan Peran PNS dalam NKRI, apakah untuk Latsar 2019 bisa mengampu semua materi dalam Latsar?</a:t>
            </a:r>
          </a:p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256667"/>
            <a:ext cx="3297254" cy="432197"/>
          </a:xfrm>
        </p:spPr>
        <p:txBody>
          <a:bodyPr/>
          <a:lstStyle/>
          <a:p>
            <a:r>
              <a:rPr lang="id-ID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Umum</a:t>
            </a:r>
            <a:r>
              <a:rPr lang="id-ID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4723616" cy="2806304"/>
          </a:xfrm>
        </p:spPr>
        <p:txBody>
          <a:bodyPr>
            <a:normAutofit fontScale="85000" lnSpcReduction="10000"/>
          </a:bodyPr>
          <a:lstStyle/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Latsar Gol II dan III boleh digabung dalam 1 kelas pembelajaran</a:t>
            </a:r>
          </a:p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on Campus I bisa ditambah hari, sehingga pembelajaran tidak sampai malam?</a:t>
            </a:r>
          </a:p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Apakah selain ANEKA, ada materi-materi yang bisa disampaikan dalam bentuk e-learning? Tata cara e-learning dalam pembelajaran ANEKA, apa dasarnya? Bagaimana metodenya?</a:t>
            </a:r>
          </a:p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KTBT disampaikan bisa sebelum dan pada saat habituasi, kalau dilaksanakan sebelum Latsar apakah bisa mengurangi durasi waktu habituasi?</a:t>
            </a:r>
          </a:p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Untuk PTT, yang ikut test dalam CAT, mengikuti pelatihan Latsar yang mana, Latsar untuk umum atau Prajabatan (7 hari)?</a:t>
            </a:r>
          </a:p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  PerLAN no.12/2018 disebutkan, jumlah peserta dalam 1 kelas 40 peserta, adakah toleransi kelebihan peserta dalam 1 kelas? Kalau ada sampai dengan berapa orang?</a:t>
            </a:r>
          </a:p>
          <a:p>
            <a:r>
              <a:rPr lang="id-ID" sz="12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Terkait sewa  asrama, ada beberapa di instansi yang punya target PNBP, apakah bisa memungut dengan dasar  target PNBP instansi? (tetap keluar biaya untuk sabun, laundry, dll)</a:t>
            </a:r>
          </a:p>
          <a:p>
            <a:endParaRPr lang="id-ID" sz="12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554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02" y="2499742"/>
            <a:ext cx="6709906" cy="1896157"/>
          </a:xfrm>
        </p:spPr>
        <p:txBody>
          <a:bodyPr/>
          <a:lstStyle/>
          <a:p>
            <a:r>
              <a:rPr lang="id-ID" dirty="0" smtClean="0"/>
              <a:t>Bagaimana bisa membentuk karakter CPNS namun dengan jumlah pelatihan klasikal/tatap muka yang makin dikurangi</a:t>
            </a:r>
          </a:p>
          <a:p>
            <a:r>
              <a:rPr lang="id-ID" dirty="0" smtClean="0"/>
              <a:t>Bagaimana menyiapkan SDM/ASN untuk tantangan 2030/2045?</a:t>
            </a: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5760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d-ID" sz="3600" dirty="0">
                <a:solidFill>
                  <a:schemeClr val="bg1"/>
                </a:solidFill>
                <a:latin typeface="Arial Black" panose="020B0A04020102020204" pitchFamily="34" charset="0"/>
              </a:rPr>
              <a:t>FAQ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4092" y="1728740"/>
            <a:ext cx="3297254" cy="43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d-ID" sz="2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Substantif </a:t>
            </a:r>
            <a:endParaRPr lang="id-ID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358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1360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58614" cy="648072"/>
          </a:xfrm>
        </p:spPr>
        <p:txBody>
          <a:bodyPr/>
          <a:lstStyle/>
          <a:p>
            <a:r>
              <a:rPr lang="id-ID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Formasi CPNS 2018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0137445"/>
              </p:ext>
            </p:extLst>
          </p:nvPr>
        </p:nvGraphicFramePr>
        <p:xfrm>
          <a:off x="467544" y="943601"/>
          <a:ext cx="4968552" cy="401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3529" y="1419622"/>
            <a:ext cx="316493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PERMENPANRB No. 36/2018 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ttg Kriteria Penetapan Kebutuhan  PNS &amp; Pelaksanaan Seleksi CPNS Tahun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4055" y="2571750"/>
            <a:ext cx="3238425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PERMENPANRB No. 61/2018 </a:t>
            </a:r>
          </a:p>
          <a:p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ttg  Optimalisasi </a:t>
            </a:r>
            <a:r>
              <a:rPr lang="id-ID" sz="1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Pemmenuhan</a:t>
            </a:r>
            <a:r>
              <a:rPr lang="id-ID" sz="1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Kebutuhan/Formasi PNS dlm Seleksi CPNS Tahun 2018</a:t>
            </a:r>
          </a:p>
        </p:txBody>
      </p:sp>
    </p:spTree>
    <p:extLst>
      <p:ext uri="{BB962C8B-B14F-4D97-AF65-F5344CB8AC3E}">
        <p14:creationId xmlns:p14="http://schemas.microsoft.com/office/powerpoint/2010/main" val="6774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104055"/>
            <a:ext cx="9144000" cy="57606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KETENTUAN CPNS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55356" y="669972"/>
            <a:ext cx="9144000" cy="288032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altLang="ko-KR" dirty="0"/>
              <a:t>(UU No.5/2014 ttg ASN </a:t>
            </a:r>
            <a:r>
              <a:rPr lang="es-ES_tradnl" altLang="ko-KR" dirty="0" smtClean="0"/>
              <a:t>dan PP </a:t>
            </a:r>
            <a:r>
              <a:rPr lang="es-ES_tradnl" altLang="ko-KR" dirty="0"/>
              <a:t>No 11/2017 ttg </a:t>
            </a:r>
            <a:r>
              <a:rPr lang="es-ES_tradnl" altLang="ko-KR" dirty="0" err="1"/>
              <a:t>Manajemen</a:t>
            </a:r>
            <a:r>
              <a:rPr lang="es-ES_tradnl" altLang="ko-KR" dirty="0"/>
              <a:t> </a:t>
            </a:r>
            <a:r>
              <a:rPr lang="es-ES_tradnl" altLang="ko-KR" dirty="0" smtClean="0"/>
              <a:t>PNS)</a:t>
            </a:r>
            <a:endParaRPr lang="en-US" altLang="ko-K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3402621" y="1130941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402621" y="1859296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426686" y="2611107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08867" y="126991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CPNS wajib menjalani masa percobaan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02750" y="190326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 percobaan melalui proses diklat terintegrasi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02750" y="2663951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 percobaan dilaksanakan selama 1 tahun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65995" y="121301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69217" y="191649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93282" y="266830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06458" y="3289462"/>
            <a:ext cx="36724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Tujuan untuk membangun integritas moral, kejujuran, semangat dan motivasi nasionalisme dan kebangsaan, karakter kepribadian yang unggul dan bertanggungjawab, dan memperkuat profesionalisme serta kompetensi bidang.</a:t>
            </a:r>
          </a:p>
        </p:txBody>
      </p:sp>
      <p:sp>
        <p:nvSpPr>
          <p:cNvPr id="68" name="Oval 67"/>
          <p:cNvSpPr/>
          <p:nvPr/>
        </p:nvSpPr>
        <p:spPr>
          <a:xfrm>
            <a:off x="3429507" y="3373911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96103" y="343111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7491"/>
            <a:ext cx="1187624" cy="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872858" y="2067694"/>
            <a:ext cx="3705951" cy="825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6" name="Rectangle 25"/>
          <p:cNvSpPr/>
          <p:nvPr/>
        </p:nvSpPr>
        <p:spPr>
          <a:xfrm>
            <a:off x="4856060" y="3190499"/>
            <a:ext cx="3705951" cy="707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719" y="398035"/>
            <a:ext cx="9144000" cy="576064"/>
          </a:xfrm>
        </p:spPr>
        <p:txBody>
          <a:bodyPr>
            <a:normAutofit fontScale="92500" lnSpcReduction="20000"/>
          </a:bodyPr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id-ID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ompetensi yang dibangun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58860" y="987781"/>
            <a:ext cx="1052368" cy="3696329"/>
            <a:chOff x="4058860" y="987781"/>
            <a:chExt cx="1052368" cy="3696329"/>
          </a:xfrm>
        </p:grpSpPr>
        <p:sp>
          <p:nvSpPr>
            <p:cNvPr id="6" name="Rectangle 8"/>
            <p:cNvSpPr/>
            <p:nvPr/>
          </p:nvSpPr>
          <p:spPr>
            <a:xfrm rot="36931">
              <a:off x="4276045" y="3801165"/>
              <a:ext cx="592195" cy="863021"/>
            </a:xfrm>
            <a:custGeom>
              <a:avLst/>
              <a:gdLst/>
              <a:ahLst/>
              <a:cxnLst/>
              <a:rect l="l" t="t" r="r" b="b"/>
              <a:pathLst>
                <a:path w="1802378" h="1800199">
                  <a:moveTo>
                    <a:pt x="0" y="0"/>
                  </a:moveTo>
                  <a:lnTo>
                    <a:pt x="1802378" y="0"/>
                  </a:lnTo>
                  <a:lnTo>
                    <a:pt x="1802378" y="289727"/>
                  </a:lnTo>
                  <a:lnTo>
                    <a:pt x="1801366" y="289727"/>
                  </a:lnTo>
                  <a:lnTo>
                    <a:pt x="901188" y="1800199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70000"/>
                    <a:lumOff val="30000"/>
                  </a:schemeClr>
                </a:gs>
                <a:gs pos="100000">
                  <a:schemeClr val="accent2">
                    <a:lumMod val="70000"/>
                    <a:lumOff val="3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4468857" y="3793500"/>
              <a:ext cx="200342" cy="872829"/>
            </a:xfrm>
            <a:custGeom>
              <a:avLst/>
              <a:gdLst>
                <a:gd name="connsiteX0" fmla="*/ 0 w 1359043"/>
                <a:gd name="connsiteY0" fmla="*/ 0 h 1813992"/>
                <a:gd name="connsiteX1" fmla="*/ 1359043 w 1359043"/>
                <a:gd name="connsiteY1" fmla="*/ 0 h 1813992"/>
                <a:gd name="connsiteX2" fmla="*/ 1359043 w 1359043"/>
                <a:gd name="connsiteY2" fmla="*/ 212596 h 1813992"/>
                <a:gd name="connsiteX3" fmla="*/ 806822 w 1359043"/>
                <a:gd name="connsiteY3" fmla="*/ 1813992 h 1813992"/>
                <a:gd name="connsiteX4" fmla="*/ 1012 w 1359043"/>
                <a:gd name="connsiteY4" fmla="*/ 289727 h 1813992"/>
                <a:gd name="connsiteX5" fmla="*/ 0 w 1359043"/>
                <a:gd name="connsiteY5" fmla="*/ 289727 h 1813992"/>
                <a:gd name="connsiteX6" fmla="*/ 0 w 1359043"/>
                <a:gd name="connsiteY6" fmla="*/ 288030 h 1813992"/>
                <a:gd name="connsiteX7" fmla="*/ 0 w 1359043"/>
                <a:gd name="connsiteY7" fmla="*/ 0 h 1813992"/>
                <a:gd name="connsiteX0" fmla="*/ 0 w 1359043"/>
                <a:gd name="connsiteY0" fmla="*/ 0 h 1820658"/>
                <a:gd name="connsiteX1" fmla="*/ 1359043 w 1359043"/>
                <a:gd name="connsiteY1" fmla="*/ 0 h 1820658"/>
                <a:gd name="connsiteX2" fmla="*/ 1359043 w 1359043"/>
                <a:gd name="connsiteY2" fmla="*/ 212596 h 1820658"/>
                <a:gd name="connsiteX3" fmla="*/ 720119 w 1359043"/>
                <a:gd name="connsiteY3" fmla="*/ 1820658 h 1820658"/>
                <a:gd name="connsiteX4" fmla="*/ 1012 w 1359043"/>
                <a:gd name="connsiteY4" fmla="*/ 289727 h 1820658"/>
                <a:gd name="connsiteX5" fmla="*/ 0 w 1359043"/>
                <a:gd name="connsiteY5" fmla="*/ 289727 h 1820658"/>
                <a:gd name="connsiteX6" fmla="*/ 0 w 1359043"/>
                <a:gd name="connsiteY6" fmla="*/ 288030 h 1820658"/>
                <a:gd name="connsiteX7" fmla="*/ 0 w 1359043"/>
                <a:gd name="connsiteY7" fmla="*/ 0 h 182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43" h="1820658">
                  <a:moveTo>
                    <a:pt x="0" y="0"/>
                  </a:moveTo>
                  <a:lnTo>
                    <a:pt x="1359043" y="0"/>
                  </a:lnTo>
                  <a:lnTo>
                    <a:pt x="1359043" y="212596"/>
                  </a:lnTo>
                  <a:lnTo>
                    <a:pt x="720119" y="1820658"/>
                  </a:lnTo>
                  <a:lnTo>
                    <a:pt x="1012" y="289727"/>
                  </a:lnTo>
                  <a:lnTo>
                    <a:pt x="0" y="289727"/>
                  </a:lnTo>
                  <a:lnTo>
                    <a:pt x="0" y="2880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  <a:lumOff val="50000"/>
                  </a:schemeClr>
                </a:gs>
                <a:gs pos="100000">
                  <a:schemeClr val="accent2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8" name="Rectangle 2"/>
            <p:cNvSpPr/>
            <p:nvPr/>
          </p:nvSpPr>
          <p:spPr>
            <a:xfrm>
              <a:off x="4291066" y="1891296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0" y="0"/>
                  </a:moveTo>
                  <a:lnTo>
                    <a:pt x="99616" y="0"/>
                  </a:lnTo>
                  <a:lnTo>
                    <a:pt x="196906" y="63491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  <a:lumOff val="7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9" name="Rectangle 2"/>
            <p:cNvSpPr/>
            <p:nvPr/>
          </p:nvSpPr>
          <p:spPr>
            <a:xfrm>
              <a:off x="4486591" y="1953886"/>
              <a:ext cx="196906" cy="1950905"/>
            </a:xfrm>
            <a:custGeom>
              <a:avLst/>
              <a:gdLst/>
              <a:ahLst/>
              <a:cxnLst/>
              <a:rect l="l" t="t" r="r" b="b"/>
              <a:pathLst>
                <a:path w="196906" h="1950905">
                  <a:moveTo>
                    <a:pt x="0" y="0"/>
                  </a:moveTo>
                  <a:lnTo>
                    <a:pt x="101941" y="66527"/>
                  </a:lnTo>
                  <a:lnTo>
                    <a:pt x="196906" y="4552"/>
                  </a:lnTo>
                  <a:lnTo>
                    <a:pt x="196906" y="1950905"/>
                  </a:lnTo>
                  <a:lnTo>
                    <a:pt x="193201" y="1950905"/>
                  </a:lnTo>
                  <a:cubicBezTo>
                    <a:pt x="183184" y="1893988"/>
                    <a:pt x="144512" y="1851984"/>
                    <a:pt x="98453" y="1851984"/>
                  </a:cubicBezTo>
                  <a:cubicBezTo>
                    <a:pt x="52394" y="1851984"/>
                    <a:pt x="13723" y="1893988"/>
                    <a:pt x="3706" y="1950905"/>
                  </a:cubicBezTo>
                  <a:lnTo>
                    <a:pt x="0" y="195090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10" name="Rectangle 2"/>
            <p:cNvSpPr/>
            <p:nvPr/>
          </p:nvSpPr>
          <p:spPr>
            <a:xfrm>
              <a:off x="4683483" y="1895514"/>
              <a:ext cx="196906" cy="2011393"/>
            </a:xfrm>
            <a:custGeom>
              <a:avLst/>
              <a:gdLst/>
              <a:ahLst/>
              <a:cxnLst/>
              <a:rect l="l" t="t" r="r" b="b"/>
              <a:pathLst>
                <a:path w="196906" h="2011393">
                  <a:moveTo>
                    <a:pt x="96435" y="0"/>
                  </a:moveTo>
                  <a:lnTo>
                    <a:pt x="196906" y="0"/>
                  </a:lnTo>
                  <a:lnTo>
                    <a:pt x="196906" y="2011393"/>
                  </a:lnTo>
                  <a:lnTo>
                    <a:pt x="193201" y="2011393"/>
                  </a:lnTo>
                  <a:cubicBezTo>
                    <a:pt x="183184" y="1954476"/>
                    <a:pt x="144512" y="1912472"/>
                    <a:pt x="98453" y="1912472"/>
                  </a:cubicBezTo>
                  <a:cubicBezTo>
                    <a:pt x="52394" y="1912472"/>
                    <a:pt x="13723" y="1954476"/>
                    <a:pt x="3706" y="2011393"/>
                  </a:cubicBezTo>
                  <a:lnTo>
                    <a:pt x="0" y="2011393"/>
                  </a:lnTo>
                  <a:lnTo>
                    <a:pt x="0" y="629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4468813" y="4423239"/>
              <a:ext cx="196906" cy="260871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19" name="Parallelogram 15"/>
            <p:cNvSpPr/>
            <p:nvPr/>
          </p:nvSpPr>
          <p:spPr>
            <a:xfrm rot="16200000">
              <a:off x="4098945" y="947696"/>
              <a:ext cx="972197" cy="1052368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2645" y="1891297"/>
            <a:ext cx="3705951" cy="59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23" name="Rectangle 22"/>
          <p:cNvSpPr/>
          <p:nvPr/>
        </p:nvSpPr>
        <p:spPr>
          <a:xfrm>
            <a:off x="592644" y="2941636"/>
            <a:ext cx="3705951" cy="56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31992" y="2120309"/>
            <a:ext cx="3288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2. Mengaktualisasikan nilai-nilai dasar PNS dalam pelaksanaan </a:t>
            </a:r>
            <a:r>
              <a:rPr lang="en-US" altLang="ko-KR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tugas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jabatannya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57424" y="3224745"/>
            <a:ext cx="3276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4. Menunjukkan penguasaan kompetensi teknis yang dibutuhkan sesuai bidang tugas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7544" y="1928859"/>
            <a:ext cx="366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1. Menunjukkan sikap perilaku Bela Negara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1334" y="2928888"/>
            <a:ext cx="347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3. Mengaktualisasikan kedudukan dan peran PNS dalam kerangka NKRI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3" y="4611089"/>
            <a:ext cx="2705306" cy="3357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9" y="123478"/>
            <a:ext cx="1121129" cy="8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39502"/>
            <a:ext cx="8635999" cy="57606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Diklat</a:t>
            </a:r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Terintegrasi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534" y="1138903"/>
            <a:ext cx="1512168" cy="7848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membangun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integritas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moral,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kejujuran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semangat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motivasi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nasionalisme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kebangsaan</a:t>
            </a:r>
            <a:endParaRPr lang="en-US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6900" y="1169088"/>
            <a:ext cx="15121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membangun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karakter</a:t>
            </a:r>
            <a:r>
              <a:rPr lang="en-US" altLang="ko-KR" sz="9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kepribadian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unggul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altLang="ko-KR" sz="9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bertanggungjawab</a:t>
            </a:r>
            <a:endParaRPr lang="en-US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2486" y="1255047"/>
            <a:ext cx="1357208" cy="49244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memperkuat</a:t>
            </a:r>
            <a:r>
              <a:rPr lang="en-US" altLang="ko-KR" sz="1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10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profesionalisme</a:t>
            </a:r>
            <a:endParaRPr lang="en-US" altLang="ko-KR" sz="1000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8108" y="1138903"/>
            <a:ext cx="1221218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memperkuat</a:t>
            </a:r>
            <a:r>
              <a:rPr lang="en-US" altLang="ko-KR" sz="9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kompetensi</a:t>
            </a:r>
            <a:r>
              <a:rPr lang="en-US" altLang="ko-KR" sz="9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ko-KR" sz="900" b="1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bidang</a:t>
            </a:r>
            <a:endParaRPr lang="en-US" sz="9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87061" y="2497340"/>
            <a:ext cx="1368152" cy="864096"/>
            <a:chOff x="3779912" y="2920176"/>
            <a:chExt cx="1368152" cy="864096"/>
          </a:xfrm>
        </p:grpSpPr>
        <p:sp>
          <p:nvSpPr>
            <p:cNvPr id="9" name="Oval 8"/>
            <p:cNvSpPr/>
            <p:nvPr/>
          </p:nvSpPr>
          <p:spPr>
            <a:xfrm>
              <a:off x="3779912" y="2920176"/>
              <a:ext cx="1368152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9932" y="3121391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Diklat</a:t>
              </a:r>
              <a:r>
                <a:rPr lang="en-US" sz="1200" dirty="0" smtClean="0"/>
                <a:t> </a:t>
              </a:r>
            </a:p>
            <a:p>
              <a:pPr algn="ctr"/>
              <a:r>
                <a:rPr lang="en-US" sz="1200" dirty="0" err="1" smtClean="0"/>
                <a:t>Terintegrasi</a:t>
              </a:r>
              <a:endParaRPr lang="en-US" sz="1200" dirty="0"/>
            </a:p>
          </p:txBody>
        </p:sp>
      </p:grpSp>
      <p:cxnSp>
        <p:nvCxnSpPr>
          <p:cNvPr id="16" name="Elbow Connector 15"/>
          <p:cNvCxnSpPr>
            <a:stCxn id="5" idx="2"/>
            <a:endCxn id="9" idx="2"/>
          </p:cNvCxnSpPr>
          <p:nvPr/>
        </p:nvCxnSpPr>
        <p:spPr>
          <a:xfrm rot="16200000" flipH="1">
            <a:off x="2447512" y="1389838"/>
            <a:ext cx="1005655" cy="2073443"/>
          </a:xfrm>
          <a:prstGeom prst="bentConnector2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2668" y="3500268"/>
            <a:ext cx="423544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Proses </a:t>
            </a:r>
            <a:r>
              <a:rPr lang="en-US" sz="1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pendidikan</a:t>
            </a:r>
            <a:r>
              <a:rPr lang="en-US" sz="1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1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pelatihan</a:t>
            </a:r>
            <a:r>
              <a:rPr lang="en-US" sz="1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12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memadukan</a:t>
            </a:r>
            <a:r>
              <a:rPr lang="en-US" sz="1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1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835" y="3578086"/>
            <a:ext cx="13562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Pelatihan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klasikal</a:t>
            </a:r>
            <a:endParaRPr lang="en-US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835" y="4324837"/>
            <a:ext cx="13562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Pelatihan</a:t>
            </a:r>
            <a:r>
              <a:rPr lang="en-US" sz="1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nonklasikal</a:t>
            </a:r>
            <a:endParaRPr lang="en-US" sz="1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24328" y="3522662"/>
            <a:ext cx="134999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Kompetensi</a:t>
            </a:r>
            <a:r>
              <a:rPr lang="en-US" sz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1200" dirty="0" smtClean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1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Sosial</a:t>
            </a:r>
            <a:r>
              <a:rPr lang="en-US" sz="1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Kultural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58545" y="4336722"/>
            <a:ext cx="128156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Kompetensi</a:t>
            </a:r>
            <a:r>
              <a:rPr lang="en-US" sz="12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Bidang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387584" y="4059406"/>
            <a:ext cx="1392328" cy="519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5868144" y="4035620"/>
            <a:ext cx="1454286" cy="53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6" idx="2"/>
          </p:cNvCxnSpPr>
          <p:nvPr/>
        </p:nvCxnSpPr>
        <p:spPr>
          <a:xfrm rot="16200000" flipH="1">
            <a:off x="3750065" y="1778338"/>
            <a:ext cx="681922" cy="756084"/>
          </a:xfrm>
          <a:prstGeom prst="bentConnector2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5388885" y="1747491"/>
            <a:ext cx="2121618" cy="1114608"/>
          </a:xfrm>
          <a:prstGeom prst="bentConnector3">
            <a:avLst>
              <a:gd name="adj1" fmla="val -595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5400000">
            <a:off x="4979922" y="1836413"/>
            <a:ext cx="750581" cy="708592"/>
          </a:xfrm>
          <a:prstGeom prst="bentConnector3">
            <a:avLst>
              <a:gd name="adj1" fmla="val 98730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909459" y="3831761"/>
            <a:ext cx="1901858" cy="1136110"/>
            <a:chOff x="3779912" y="2920176"/>
            <a:chExt cx="1368152" cy="864096"/>
          </a:xfrm>
        </p:grpSpPr>
        <p:sp>
          <p:nvSpPr>
            <p:cNvPr id="67" name="Oval 66"/>
            <p:cNvSpPr/>
            <p:nvPr/>
          </p:nvSpPr>
          <p:spPr>
            <a:xfrm>
              <a:off x="3779912" y="2920176"/>
              <a:ext cx="1368152" cy="8640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43510" y="3155129"/>
              <a:ext cx="1085631" cy="4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Pelatihan</a:t>
              </a:r>
              <a:r>
                <a:rPr lang="en-US" sz="16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</a:p>
            <a:p>
              <a:pPr algn="ctr"/>
              <a:r>
                <a:rPr lang="en-US" sz="1600" dirty="0" err="1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Dasar</a:t>
              </a:r>
              <a:r>
                <a:rPr lang="en-US" sz="16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CPNS</a:t>
              </a:r>
              <a:endPara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STRUKTUR KURIKULUM</a:t>
            </a:r>
            <a:endParaRPr lang="ko-KR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46870"/>
              </p:ext>
            </p:extLst>
          </p:nvPr>
        </p:nvGraphicFramePr>
        <p:xfrm>
          <a:off x="755128" y="874525"/>
          <a:ext cx="3456832" cy="3595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427">
                <a:tc gridSpan="3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174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Kurikulum Pembentukan Karakter PNS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1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AGENDA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0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Sikap Perilaku Bela Negara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Nilai–Nilai Dasar PNS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Kedudukan dan Peran PNS dalam NKRI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Habituasi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00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08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22560"/>
              </p:ext>
            </p:extLst>
          </p:nvPr>
        </p:nvGraphicFramePr>
        <p:xfrm>
          <a:off x="5384867" y="1016529"/>
          <a:ext cx="3238554" cy="3415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911">
                <a:tc gridSpan="3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5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800" dirty="0" err="1" smtClean="0"/>
                        <a:t>Kurikulum</a:t>
                      </a: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dirty="0" err="1" smtClean="0"/>
                        <a:t>Penguatan</a:t>
                      </a: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dirty="0" err="1" smtClean="0"/>
                        <a:t>Kompetensi</a:t>
                      </a: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dirty="0" err="1" smtClean="0"/>
                        <a:t>Teknis</a:t>
                      </a: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dirty="0" err="1" smtClean="0"/>
                        <a:t>Bidang</a:t>
                      </a:r>
                      <a:r>
                        <a:rPr lang="en-US" altLang="ko-KR" sz="1800" dirty="0" smtClean="0"/>
                        <a:t> </a:t>
                      </a:r>
                      <a:r>
                        <a:rPr lang="en-US" altLang="ko-KR" sz="1800" dirty="0" err="1" smtClean="0"/>
                        <a:t>Tugas</a:t>
                      </a:r>
                      <a:endParaRPr lang="en-US" altLang="ko-KR" sz="1800" dirty="0"/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29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1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 smtClean="0"/>
                        <a:t>AGENDA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03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Kompetensi Teknis Umum/ Administrasi</a:t>
                      </a:r>
                    </a:p>
                    <a:p>
                      <a:pPr marL="228600" marR="0" indent="-2286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Kompetensi Teknis Substansi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03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60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1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28296D7-7EDB-4837-956A-E4F1538AD531}"/>
              </a:ext>
            </a:extLst>
          </p:cNvPr>
          <p:cNvGrpSpPr>
            <a:grpSpLocks/>
          </p:cNvGrpSpPr>
          <p:nvPr/>
        </p:nvGrpSpPr>
        <p:grpSpPr bwMode="auto">
          <a:xfrm>
            <a:off x="2483544" y="4603558"/>
            <a:ext cx="4520600" cy="283793"/>
            <a:chOff x="3175155" y="4155313"/>
            <a:chExt cx="3527148" cy="243498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BEE3EBE0-DD66-41EA-8764-128079BFA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solidFill>
                    <a:prstClr val="black"/>
                  </a:solidFill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EB9BC119-A786-491B-9270-409DB92DF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096D42F5-78DA-4B8B-8F45-5A3BB57A6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A67D70E9-9360-40D1-84CD-DD4C52995C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1BF507-1AFD-4CEF-985C-596CB2D7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5CB4D8-95A1-4D6A-A130-F5A8AA2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E86059-DC12-4A17-AF3F-118779D8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3949F5D-F399-44BA-A879-5CC107D9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2" y="140216"/>
            <a:ext cx="1119124" cy="8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324544" y="0"/>
            <a:ext cx="9144000" cy="57606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STRUKTUR KURIKULUM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21" y="991208"/>
            <a:ext cx="9144000" cy="4001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168701" y="103600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163954" y="1946870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168701" y="3067780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17036" y="1101586"/>
            <a:ext cx="2991538" cy="717817"/>
            <a:chOff x="773797" y="3389980"/>
            <a:chExt cx="2059657" cy="717817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298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Wawasan Kebangsaan &amp; Nilai2 BN, Isu2 Kontemporer, Kesiapsiagaan BN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797" y="3389980"/>
              <a:ext cx="20596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Agenda Sikap Perilaku Bela Negara</a:t>
              </a:r>
              <a:endPara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1338" y="2021452"/>
            <a:ext cx="2957235" cy="744962"/>
            <a:chOff x="803640" y="3362835"/>
            <a:chExt cx="2059657" cy="74496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Akuntabilitas, Nasionalisme, Etika Publik,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Komitmen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Mutu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, Anti Korupsi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Agenda Nilai–Nilai Dasar PNS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1339" y="3029564"/>
            <a:ext cx="2664296" cy="837305"/>
            <a:chOff x="803640" y="3362835"/>
            <a:chExt cx="2059657" cy="837305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73847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Manajemen ASN, Pelayanan Publik, Whole of Government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Agenda Kedudukan dan Peran PNS Dalam NKRI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169033" y="391412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909690" y="111850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4909690" y="2960135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16884" y="3845064"/>
            <a:ext cx="3099451" cy="1023694"/>
            <a:chOff x="803640" y="3453435"/>
            <a:chExt cx="2059657" cy="102369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Aktualisasi melalui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pembiasaan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diri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terhadap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kompetensi yang telah diperolehnya melalui berbagai mata Pelatihan yang telah dipelajari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4534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Agenda Habituasi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42850" y="1171850"/>
            <a:ext cx="3176606" cy="1298960"/>
            <a:chOff x="803640" y="3362835"/>
            <a:chExt cx="2455703" cy="1298960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untuk meningkatkan pengetahuan dan keterampilan yang bersifat umum/administratif dan diperlukan untuk mendukung pelaksanaan tugas dan jabatan.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455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Kompetensi Teknis Umum/Administrasi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86796" y="3019548"/>
            <a:ext cx="2686865" cy="1866690"/>
            <a:chOff x="786193" y="3349102"/>
            <a:chExt cx="2077104" cy="1866690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untuk meningkatkan pengetahuan dan keterampilan yang bersifat spesifik (substantif dan/atau bidang) yang diperlukan untuk mendukung pelaksanaan tugas dan jabatan Pelaksana dan/atau pembentukan jabatan fungsional sesuai dengan formasi jabatannya.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6193" y="334910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Kompetensi Teknis Substansi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01535" y="1049813"/>
            <a:ext cx="118689" cy="3807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35297" y="110158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691" y="200406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297" y="312497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076" y="397774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1493" y="111850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4328" y="29928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99912" y="561239"/>
            <a:ext cx="3816424" cy="43204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A. Kurikulum Pembentukan Karakter PNS, yang terdiri dari:</a:t>
            </a: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4620224" y="523260"/>
            <a:ext cx="3816424" cy="43204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B. Kurikulum Penguatan Kompetensi Teknis Bidang Tugas: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" y="4876006"/>
            <a:ext cx="2196570" cy="2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411760" y="170161"/>
            <a:ext cx="40324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800" b="1" dirty="0">
                <a:solidFill>
                  <a:prstClr val="black"/>
                </a:solidFill>
              </a:rPr>
              <a:t>AGENDA PELATIHAN</a:t>
            </a:r>
            <a:endParaRPr lang="en-US" sz="28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776" y="1059582"/>
            <a:ext cx="5255621" cy="894225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54813" y="2013989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0881" y="2909799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65126" y="3797897"/>
            <a:ext cx="5256584" cy="720000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55776" y="105958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9058" y="201398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9371" y="2909799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7861" y="379789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92198" y="1014429"/>
            <a:ext cx="4392568" cy="865972"/>
            <a:chOff x="3768262" y="1230452"/>
            <a:chExt cx="4392568" cy="865972"/>
          </a:xfrm>
        </p:grpSpPr>
        <p:sp>
          <p:nvSpPr>
            <p:cNvPr id="30" name="TextBox 29"/>
            <p:cNvSpPr txBox="1"/>
            <p:nvPr/>
          </p:nvSpPr>
          <p:spPr>
            <a:xfrm>
              <a:off x="3768263" y="123045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Sikap Perilaku Bela Negara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68262" y="1450093"/>
              <a:ext cx="439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lphaLcPeriod"/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Wawasan Kebangsaan &amp; Nilai-nilai Bela Negara</a:t>
              </a: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Analisis Isu-isu Kontemporer</a:t>
              </a:r>
            </a:p>
            <a:p>
              <a:pPr marL="228600" indent="-228600">
                <a:buFont typeface="+mj-lt"/>
                <a:buAutoNum type="alphaLcPeriod"/>
              </a:pP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Kesiapsiagaan Bela Negara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85195" y="1993131"/>
            <a:ext cx="4399570" cy="706627"/>
            <a:chOff x="3756467" y="1248542"/>
            <a:chExt cx="4399570" cy="706627"/>
          </a:xfrm>
        </p:grpSpPr>
        <p:sp>
          <p:nvSpPr>
            <p:cNvPr id="37" name="TextBox 36"/>
            <p:cNvSpPr txBox="1"/>
            <p:nvPr/>
          </p:nvSpPr>
          <p:spPr>
            <a:xfrm>
              <a:off x="3763470" y="1248542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Nilai-nilai Dasar PNS</a:t>
              </a:r>
              <a:endParaRPr lang="ko-KR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56467" y="1493504"/>
              <a:ext cx="4392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Akuntabilitas, Nasionalisme, Etika Publik, Komitmen Mutu</a:t>
              </a:r>
            </a:p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Anti Korupsi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92197" y="2914670"/>
            <a:ext cx="4427987" cy="645529"/>
            <a:chOff x="3741646" y="1268065"/>
            <a:chExt cx="4427987" cy="645529"/>
          </a:xfrm>
        </p:grpSpPr>
        <p:sp>
          <p:nvSpPr>
            <p:cNvPr id="40" name="TextBox 39"/>
            <p:cNvSpPr txBox="1"/>
            <p:nvPr/>
          </p:nvSpPr>
          <p:spPr>
            <a:xfrm>
              <a:off x="3741646" y="1268065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Kedudukan dan Peran PNS dalam NKRI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065" y="1636595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Manajemen ASN, Pelayanan Publik, </a:t>
              </a:r>
              <a:r>
                <a:rPr lang="en-US" altLang="ko-KR" sz="1200" i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Whole of Government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03496" y="3797817"/>
            <a:ext cx="4431637" cy="911003"/>
            <a:chOff x="3752945" y="1256907"/>
            <a:chExt cx="4431637" cy="911003"/>
          </a:xfrm>
        </p:grpSpPr>
        <p:sp>
          <p:nvSpPr>
            <p:cNvPr id="43" name="TextBox 42"/>
            <p:cNvSpPr txBox="1"/>
            <p:nvPr/>
          </p:nvSpPr>
          <p:spPr>
            <a:xfrm>
              <a:off x="3792015" y="1256907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Habituasi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52945" y="1521579"/>
              <a:ext cx="4392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Aktualisasi melalui pembiasaan diri thd kompetensi yg tlh diperoleh mll berbagai Mata Pelatihan yang tlh dipelajari</a:t>
              </a:r>
            </a:p>
            <a:p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8296D7-7EDB-4837-956A-E4F1538AD531}"/>
              </a:ext>
            </a:extLst>
          </p:cNvPr>
          <p:cNvGrpSpPr>
            <a:grpSpLocks/>
          </p:cNvGrpSpPr>
          <p:nvPr/>
        </p:nvGrpSpPr>
        <p:grpSpPr bwMode="auto">
          <a:xfrm>
            <a:off x="2527625" y="4802101"/>
            <a:ext cx="4520600" cy="283793"/>
            <a:chOff x="3175155" y="4155313"/>
            <a:chExt cx="3527148" cy="243498"/>
          </a:xfrm>
        </p:grpSpPr>
        <p:sp>
          <p:nvSpPr>
            <p:cNvPr id="49" name="Subtitle 2">
              <a:extLst>
                <a:ext uri="{FF2B5EF4-FFF2-40B4-BE49-F238E27FC236}">
                  <a16:creationId xmlns:a16="http://schemas.microsoft.com/office/drawing/2014/main" id="{BEE3EBE0-DD66-41EA-8764-128079BFA8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54651" y="4158836"/>
              <a:ext cx="547652" cy="230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>
                  <a:solidFill>
                    <a:prstClr val="black"/>
                  </a:solidFill>
                  <a:latin typeface="Trebuchet MS" pitchFamily="34" charset="0"/>
                </a:rPr>
                <a:t>PEDULI</a:t>
              </a:r>
            </a:p>
          </p:txBody>
        </p:sp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EB9BC119-A786-491B-9270-409DB92DFC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8385" y="4155313"/>
              <a:ext cx="676029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INOVATIF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096D42F5-78DA-4B8B-8F45-5A3BB57A6E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38979" y="4155487"/>
              <a:ext cx="806319" cy="240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INTEGRITAS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A67D70E9-9360-40D1-84CD-DD4C52995C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534" y="4155374"/>
              <a:ext cx="942614" cy="24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1333"/>
                </a:spcBef>
                <a:buSzPct val="125000"/>
                <a:defRPr/>
              </a:pPr>
              <a:r>
                <a:rPr lang="id-ID" sz="1200" b="1" kern="0" dirty="0">
                  <a:solidFill>
                    <a:prstClr val="black"/>
                  </a:solidFill>
                  <a:latin typeface="Trebuchet MS" pitchFamily="34" charset="0"/>
                </a:rPr>
                <a:t>PROFESIONAL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A1BF507-1AFD-4CEF-985C-596CB2D7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155" y="4177848"/>
              <a:ext cx="213469" cy="21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A5CB4D8-95A1-4D6A-A130-F5A8AA29E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566" y="4169299"/>
              <a:ext cx="229512" cy="22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2E86059-DC12-4A17-AF3F-118779D87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8" y="4177848"/>
              <a:ext cx="214235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3949F5D-F399-44BA-A879-5CC107D9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6290" y="4186397"/>
              <a:ext cx="195379" cy="21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323CAAC7-0D2C-4439-A32F-3F8AAC86E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5875"/>
            <a:ext cx="1119124" cy="8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2174</Words>
  <Application>Microsoft Office PowerPoint</Application>
  <PresentationFormat>On-screen Show (16:9)</PresentationFormat>
  <Paragraphs>437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맑은 고딕</vt:lpstr>
      <vt:lpstr>Adobe Gothic Std B</vt:lpstr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Century Gothic</vt:lpstr>
      <vt:lpstr>Trebuchet MS</vt:lpstr>
      <vt:lpstr>Wingdings</vt:lpstr>
      <vt:lpstr>Wingdings 3</vt:lpstr>
      <vt:lpstr>Contents Slide Master</vt:lpstr>
      <vt:lpstr>Section Break Slide Master</vt:lpstr>
      <vt:lpstr>Ion</vt:lpstr>
      <vt:lpstr>1_Ion</vt:lpstr>
      <vt:lpstr>Acrobat Document</vt:lpstr>
      <vt:lpstr>PowerPoint Presentation</vt:lpstr>
      <vt:lpstr>Dasar Hukum Pelatihan</vt:lpstr>
      <vt:lpstr>Formasi CPNS 2018</vt:lpstr>
      <vt:lpstr>PowerPoint Presentation</vt:lpstr>
      <vt:lpstr>PowerPoint Presentation</vt:lpstr>
      <vt:lpstr>Diklat Terintegrasi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DAN DURASI (LANJUTAN)</vt:lpstr>
      <vt:lpstr>METODE DAN DURASI (LANJUTAN)</vt:lpstr>
      <vt:lpstr>PowerPoint Presentation</vt:lpstr>
      <vt:lpstr>KUALIFIKASI  DAN KELULUSAN</vt:lpstr>
      <vt:lpstr>SURAT KETERANGAN  PELATIHAN</vt:lpstr>
      <vt:lpstr>PowerPoint Presentation</vt:lpstr>
      <vt:lpstr>PowerPoint Presentation</vt:lpstr>
      <vt:lpstr>PowerPoint Presentation</vt:lpstr>
      <vt:lpstr>LANGKAH PERSIAPAN</vt:lpstr>
      <vt:lpstr>PERENCANAN LATSAR CPNS</vt:lpstr>
      <vt:lpstr>Teknis</vt:lpstr>
      <vt:lpstr>FAQ</vt:lpstr>
      <vt:lpstr>FAQ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Sony Vaio</cp:lastModifiedBy>
  <cp:revision>233</cp:revision>
  <cp:lastPrinted>2018-12-14T00:53:44Z</cp:lastPrinted>
  <dcterms:created xsi:type="dcterms:W3CDTF">2016-12-05T23:26:54Z</dcterms:created>
  <dcterms:modified xsi:type="dcterms:W3CDTF">2019-02-07T01:21:47Z</dcterms:modified>
</cp:coreProperties>
</file>